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6805613" cy="9944100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39763" indent="-18256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79525" indent="-36512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919288" indent="-5476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559050" indent="-7302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E3FF"/>
    <a:srgbClr val="D4E600"/>
    <a:srgbClr val="001E3C"/>
    <a:srgbClr val="3A22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3340" autoAdjust="0"/>
  </p:normalViewPr>
  <p:slideViewPr>
    <p:cSldViewPr snapToGrid="0">
      <p:cViewPr varScale="1">
        <p:scale>
          <a:sx n="77" d="100"/>
          <a:sy n="77" d="100"/>
        </p:scale>
        <p:origin x="2430" y="108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EC71DC-CFA7-445D-A138-48E7AFCC176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8F656BD0-29E6-49A4-8D68-6E42E705D78E}">
      <dgm:prSet phldrT="[Tekst]" custT="1"/>
      <dgm:spPr>
        <a:solidFill>
          <a:srgbClr val="001E3C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chemeClr val="bg1"/>
              </a:solidFill>
              <a:latin typeface="Politi Light" pitchFamily="2" charset="0"/>
            </a:rPr>
            <a:t>Chefpolitiinspektør </a:t>
          </a:r>
        </a:p>
        <a:p>
          <a:pPr>
            <a:spcAft>
              <a:spcPts val="0"/>
            </a:spcAft>
          </a:pPr>
          <a:endParaRPr lang="da-DK" sz="500" dirty="0" smtClean="0">
            <a:solidFill>
              <a:schemeClr val="bg1"/>
            </a:solidFill>
            <a:latin typeface="Politi Light" pitchFamily="2" charset="0"/>
          </a:endParaRPr>
        </a:p>
      </dgm:t>
    </dgm:pt>
    <dgm:pt modelId="{71217D4E-B0B7-4EAA-BBD1-980152480F9B}" type="parTrans" cxnId="{80E99483-3CD1-4BC9-A6B1-36E19195DA10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68D4B878-1A67-4186-8216-7939EE688566}" type="sibTrans" cxnId="{80E99483-3CD1-4BC9-A6B1-36E19195DA10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529B6F74-0E27-47D5-8256-0422F1557498}">
      <dgm:prSet phldrT="[Tekst]" custT="1"/>
      <dgm:spPr>
        <a:solidFill>
          <a:srgbClr val="B1E3FF"/>
        </a:solidFill>
      </dgm:spPr>
      <dgm:t>
        <a:bodyPr vert="horz" anchor="ctr" anchorCtr="0"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Operationslinjen</a:t>
          </a:r>
        </a:p>
        <a:p>
          <a:pPr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606507B3-7538-43C9-946E-23323160F9B4}" type="parTrans" cxnId="{5CE5FB6F-CE3E-4615-9F16-3D5B18DA93A2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93B32BC6-73C2-4017-95F0-9350A83C5264}" type="sibTrans" cxnId="{5CE5FB6F-CE3E-4615-9F16-3D5B18DA93A2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96932333-064B-410B-A632-4BCCD0EA4E20}">
      <dgm:prSet phldrT="[Tekst]"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Efterforskningslinjen</a:t>
          </a:r>
        </a:p>
        <a:p>
          <a:pPr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D3332E80-1D43-4F0C-99F1-BD688BE1DF70}" type="parTrans" cxnId="{EC68BF57-C629-454E-90E5-8C763EF17B26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439714A0-A1B3-4988-A992-61E478D19B44}" type="sibTrans" cxnId="{EC68BF57-C629-454E-90E5-8C763EF17B26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9124AAAF-3859-4FCF-BFE4-9873987F0CA5}">
      <dgm:prSet phldrT="[Tekst]"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Forebyggelses-</a:t>
          </a:r>
          <a:r>
            <a:rPr lang="da-DK" sz="700" dirty="0" smtClean="0">
              <a:solidFill>
                <a:srgbClr val="001E3C"/>
              </a:solidFill>
            </a:rPr>
            <a:t> </a:t>
          </a: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og</a:t>
          </a:r>
          <a:r>
            <a:rPr lang="da-DK" sz="700" dirty="0" smtClean="0">
              <a:solidFill>
                <a:srgbClr val="001E3C"/>
              </a:solidFill>
            </a:rPr>
            <a:t> </a:t>
          </a: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Nærhedslinjen</a:t>
          </a:r>
        </a:p>
        <a:p>
          <a:pPr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B05925D1-E7B6-49DE-88F1-0AC12913A363}" type="parTrans" cxnId="{122E2B9C-8F64-4192-8323-6217B5085610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D4E1046E-AAAC-42CE-977B-69FE651CE4F8}" type="sibTrans" cxnId="{122E2B9C-8F64-4192-8323-6217B5085610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85B4D312-9CA6-4332-B607-A03850D66CEA}">
      <dgm:prSet phldrT="[Tekst]" custT="1"/>
      <dgm:spPr>
        <a:solidFill>
          <a:srgbClr val="B1E3FF"/>
        </a:solidFill>
      </dgm:spPr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Patrulje- og Opgavecenter</a:t>
          </a:r>
          <a:r>
            <a:rPr lang="da-DK" sz="700" dirty="0" smtClean="0">
              <a:solidFill>
                <a:srgbClr val="001E3C"/>
              </a:solidFill>
            </a:rPr>
            <a:t> </a:t>
          </a:r>
          <a:r>
            <a:rPr lang="da-DK" sz="500" b="1" dirty="0" smtClean="0">
              <a:solidFill>
                <a:srgbClr val="001E3C"/>
              </a:solidFill>
              <a:latin typeface="Politi Light" pitchFamily="2" charset="0"/>
            </a:rPr>
            <a:t>SYD</a:t>
          </a:r>
        </a:p>
        <a:p>
          <a:pPr>
            <a:lnSpc>
              <a:spcPct val="90000"/>
            </a:lnSpc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43E6B1C6-73F0-41A8-BEE8-F444455486AA}" type="parTrans" cxnId="{91D801D5-AA56-42A6-ABB6-635020DF60D0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AC6B4657-5D04-4710-9700-78802D3D2D92}" type="sibTrans" cxnId="{91D801D5-AA56-42A6-ABB6-635020DF60D0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B35BC3F5-BBA6-4B40-9D2E-DE4447398A2E}">
      <dgm:prSet phldrT="[Tekst]"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err="1" smtClean="0">
              <a:solidFill>
                <a:srgbClr val="001E3C"/>
              </a:solidFill>
              <a:latin typeface="Politi Light" pitchFamily="2" charset="0"/>
            </a:rPr>
            <a:t>Patrulje-sektion</a:t>
          </a: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  <a:p>
          <a:pPr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B1295C86-00FB-406E-9E58-C9AEFB74959A}" type="parTrans" cxnId="{A0EF4653-06DD-4A34-9551-3F169A5A9FCB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FD2F95AF-A4C0-436B-BB57-0871164171DD}" type="sibTrans" cxnId="{A0EF4653-06DD-4A34-9551-3F169A5A9FCB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B02ED386-705A-4D82-A4F6-9EC27B724ADA}">
      <dgm:prSet phldrT="[Tekst]"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Opgave-sektion</a:t>
          </a:r>
          <a:br>
            <a:rPr lang="da-DK" sz="5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98064873-2636-4CD3-A9D3-CF496211AD44}" type="parTrans" cxnId="{8163D921-BF86-434F-90AF-4A9D0455BA05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A4599ECA-1E8F-449A-A429-8A835E7DEB69}" type="sibTrans" cxnId="{8163D921-BF86-434F-90AF-4A9D0455BA05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B5E42482-DDF8-4CB5-865B-4E0C90AE7087}">
      <dgm:prSet phldrT="[Tekst]"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Sektion For Politi-kadetter</a:t>
          </a:r>
          <a:br>
            <a:rPr lang="da-DK" sz="5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6524ECE7-CC5F-4B98-B5BD-FA8B107B8C1D}" type="parTrans" cxnId="{065BA6B2-0D9F-4938-974A-35A2B380B6B0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8851E554-B39E-4094-806B-AFDB98596138}" type="sibTrans" cxnId="{065BA6B2-0D9F-4938-974A-35A2B380B6B0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B3221E84-81B6-486D-9470-82DAD32224F5}">
      <dgm:prSet phldrT="[Tekst]" custT="1"/>
      <dgm:spPr>
        <a:solidFill>
          <a:srgbClr val="B1E3FF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9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Patrulje- og Opgavecenter </a:t>
          </a:r>
          <a:r>
            <a:rPr lang="da-DK" sz="500" b="1" dirty="0" smtClean="0">
              <a:solidFill>
                <a:srgbClr val="001E3C"/>
              </a:solidFill>
              <a:latin typeface="Politi Light" pitchFamily="2" charset="0"/>
            </a:rPr>
            <a:t>MIDT</a:t>
          </a:r>
        </a:p>
        <a:p>
          <a:pPr marL="0" marR="0" indent="0" defTabSz="914400" eaLnBrk="1" fontAlgn="auto" latinLnBrk="0" hangingPunct="1">
            <a:lnSpc>
              <a:spcPct val="9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da-DK" sz="3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70D824F5-7C19-4C8D-B06A-7AB40651B11E}" type="parTrans" cxnId="{6830525E-BEF3-420C-BBB0-658A5D3A290B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4BD19366-D547-4F06-9DA4-43B421CC1B8A}" type="sibTrans" cxnId="{6830525E-BEF3-420C-BBB0-658A5D3A290B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8A3D1769-4C7E-4E92-8D13-6FC349E9BC22}">
      <dgm:prSet phldrT="[Tekst]" custT="1"/>
      <dgm:spPr>
        <a:solidFill>
          <a:srgbClr val="B1E3FF"/>
        </a:solidFill>
      </dgm:spPr>
      <dgm:t>
        <a:bodyPr/>
        <a:lstStyle/>
        <a:p>
          <a:pPr lvl="0"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Opgave-sektion</a:t>
          </a:r>
          <a:br>
            <a:rPr lang="da-DK" sz="500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sz="500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sz="5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3AFE50DA-42C8-4594-ADD7-0E2549EDC4EB}" type="parTrans" cxnId="{E29FAAB4-0E90-43E9-8B67-1D59E864C2AD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28467E71-F08E-498D-ADB0-7FF82508E28B}" type="sibTrans" cxnId="{E29FAAB4-0E90-43E9-8B67-1D59E864C2AD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540F3ECA-471F-4F7D-981B-794C34616DDB}">
      <dgm:prSet phldrT="[Tekst]"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Færdsels-</a:t>
          </a:r>
          <a:r>
            <a:rPr lang="da-DK" sz="700" dirty="0" smtClean="0">
              <a:solidFill>
                <a:srgbClr val="001E3C"/>
              </a:solidFill>
            </a:rPr>
            <a:t> </a:t>
          </a: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og</a:t>
          </a:r>
          <a:r>
            <a:rPr lang="da-DK" sz="700" dirty="0" smtClean="0">
              <a:solidFill>
                <a:srgbClr val="001E3C"/>
              </a:solidFill>
            </a:rPr>
            <a:t> </a:t>
          </a: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Hundecenter</a:t>
          </a:r>
        </a:p>
        <a:p>
          <a:pPr>
            <a:spcAft>
              <a:spcPts val="0"/>
            </a:spcAft>
          </a:pPr>
          <a:r>
            <a:rPr lang="da-DK" sz="500" b="1" dirty="0" smtClean="0">
              <a:solidFill>
                <a:srgbClr val="001E3C"/>
              </a:solidFill>
              <a:latin typeface="Politi Light" pitchFamily="2" charset="0"/>
            </a:rPr>
            <a:t>VEST</a:t>
          </a:r>
        </a:p>
        <a:p>
          <a:pPr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1DB2DB52-31BF-46A8-802D-EBEE68E556B5}" type="parTrans" cxnId="{271E48A1-EE8C-4CFB-8260-CB3B96D754A9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1A7C709D-507B-4F73-874B-BF7A9CC5C3B3}" type="sibTrans" cxnId="{271E48A1-EE8C-4CFB-8260-CB3B96D754A9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0C20EE2D-D11B-4776-A37B-94E1967744AE}">
      <dgm:prSet phldrT="[Tekst]"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Center for </a:t>
          </a:r>
        </a:p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Operativ Styring </a:t>
          </a:r>
          <a:r>
            <a:rPr lang="da-DK" sz="500" b="1" dirty="0" smtClean="0">
              <a:solidFill>
                <a:srgbClr val="001E3C"/>
              </a:solidFill>
              <a:latin typeface="Politi Light" pitchFamily="2" charset="0"/>
            </a:rPr>
            <a:t>NORD</a:t>
          </a: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sz="5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9AF800F1-B24D-411E-92C9-694DABCE558E}" type="parTrans" cxnId="{8A750060-4643-4FAF-9B74-C067B3ACA03A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0218FC95-31C4-45A2-8486-0059CD771C40}" type="sibTrans" cxnId="{8A750060-4643-4FAF-9B74-C067B3ACA03A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EDB64928-3961-44E5-9867-87E0B00C9338}">
      <dgm:prSet phldrT="[Tekst]"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Hunde-sektion</a:t>
          </a:r>
        </a:p>
        <a:p>
          <a:pPr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DCFF98FD-D3A7-4F8E-9504-43B3A167A3BE}" type="parTrans" cxnId="{229D25F5-0A21-41D9-9EC7-0FCB06C108FA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C7ECCCDD-3AC8-4C69-AC61-6CA755652B3C}" type="sibTrans" cxnId="{229D25F5-0A21-41D9-9EC7-0FCB06C108FA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0F68E928-6397-4CA7-AE93-A8C4BB64AB87}">
      <dgm:prSet phldrT="[Tekst]"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Operativ</a:t>
          </a:r>
          <a:r>
            <a:rPr lang="da-DK" sz="700" dirty="0" smtClean="0">
              <a:solidFill>
                <a:srgbClr val="001E3C"/>
              </a:solidFill>
            </a:rPr>
            <a:t> </a:t>
          </a: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Færdsels-sektion</a:t>
          </a:r>
          <a:br>
            <a:rPr lang="da-DK" sz="5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DACB7DAC-D3BD-45CB-B918-440B27260601}" type="parTrans" cxnId="{FC3FDBF2-6CEE-4069-9E40-0D471AF39E80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219348DE-E4FB-4CD0-BA78-1D87D2D9CDF9}" type="sibTrans" cxnId="{FC3FDBF2-6CEE-4069-9E40-0D471AF39E80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D2382F0F-D170-4641-AEDA-8B522591BB59}">
      <dgm:prSet phldrT="[Tekst]" custT="1"/>
      <dgm:spPr>
        <a:solidFill>
          <a:srgbClr val="B1E3FF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da-DK" sz="500" dirty="0" err="1" smtClean="0">
              <a:solidFill>
                <a:srgbClr val="001E3C"/>
              </a:solidFill>
              <a:latin typeface="Politi Light" pitchFamily="2" charset="0"/>
            </a:rPr>
            <a:t>Administra</a:t>
          </a: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-</a:t>
          </a:r>
          <a:br>
            <a:rPr lang="da-DK" sz="500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tiv</a:t>
          </a:r>
          <a:r>
            <a:rPr lang="da-DK" sz="700" dirty="0" smtClean="0">
              <a:solidFill>
                <a:srgbClr val="001E3C"/>
              </a:solidFill>
            </a:rPr>
            <a:t> </a:t>
          </a: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Færdsels-sektion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7FA6EBD8-7D6A-48CF-ADE5-6C676B7E3DA3}" type="parTrans" cxnId="{EFAB5E9D-E4C9-4117-9786-614D48073DCD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D75BE8C0-5E06-4AF5-8249-CD150A9C5FE3}" type="sibTrans" cxnId="{EFAB5E9D-E4C9-4117-9786-614D48073DCD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2EEBBA63-1C02-4FC9-A89C-35FF984AB246}">
      <dgm:prSet phldrT="[Tekst]" custT="1"/>
      <dgm:spPr>
        <a:solidFill>
          <a:srgbClr val="B1E3FF"/>
        </a:solidFill>
      </dgm:spPr>
      <dgm:t>
        <a:bodyPr/>
        <a:lstStyle/>
        <a:p>
          <a:pPr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Patrulje og</a:t>
          </a:r>
        </a:p>
        <a:p>
          <a:pPr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Vagtcentral</a:t>
          </a:r>
        </a:p>
        <a:p>
          <a:pPr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b="1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sz="500" b="1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4194102F-EF7C-45E0-AA7D-D749050D3EE6}" type="parTrans" cxnId="{8B352A46-3EDC-4C84-B846-54A847EA7ECF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9282CD5A-17D8-47D8-BB8E-BB77023CA3E3}" type="sibTrans" cxnId="{8B352A46-3EDC-4C84-B846-54A847EA7ECF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1C481791-7D10-450F-ABAA-2997BDDB534F}">
      <dgm:prSet phldrT="[Tekst]"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Indsats-leder-sektion</a:t>
          </a:r>
        </a:p>
        <a:p>
          <a:pPr>
            <a:spcAft>
              <a:spcPts val="0"/>
            </a:spcAft>
          </a:pPr>
          <a:endParaRPr lang="da-DK" sz="3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2F31B899-0650-4822-8D17-817328E14C25}" type="parTrans" cxnId="{20A2BB69-3C45-4F4C-97D4-7CD9B1E71394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5E2D9691-3F48-4F9B-ABC5-3595FF38C1E5}" type="sibTrans" cxnId="{20A2BB69-3C45-4F4C-97D4-7CD9B1E71394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5EA82177-5F0B-4607-9345-6FCD4FBC141E}">
      <dgm:prSet phldrT="[Tekst]"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err="1" smtClean="0">
              <a:solidFill>
                <a:srgbClr val="001E3C"/>
              </a:solidFill>
              <a:latin typeface="Politi Light" pitchFamily="2" charset="0"/>
            </a:rPr>
            <a:t>Service-center</a:t>
          </a: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  <a:p>
          <a:pPr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49DBECDB-0077-4053-9D4A-007EDD2AF778}" type="parTrans" cxnId="{8E26E636-6CA6-4799-9537-0C3CE9D95255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97734654-FFAB-47C4-BDFC-CA12217EB8B7}" type="sibTrans" cxnId="{8E26E636-6CA6-4799-9537-0C3CE9D95255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0FB01492-0645-47FA-875A-E8728615E4CC}">
      <dgm:prSet phldrT="[Tekst]" custT="1"/>
      <dgm:spPr>
        <a:solidFill>
          <a:srgbClr val="B1E3FF"/>
        </a:solidFill>
      </dgm:spPr>
      <dgm:t>
        <a:bodyPr/>
        <a:lstStyle/>
        <a:p>
          <a:pPr lvl="0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Plansektion og Lokal </a:t>
          </a:r>
          <a:r>
            <a:rPr lang="da-DK" sz="500" dirty="0" err="1" smtClean="0">
              <a:solidFill>
                <a:srgbClr val="001E3C"/>
              </a:solidFill>
              <a:latin typeface="Politi Light" pitchFamily="2" charset="0"/>
            </a:rPr>
            <a:t>Beredskabs-stab</a:t>
          </a: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924F3FDD-EE95-4B38-9085-999A4708C350}" type="parTrans" cxnId="{686F4072-83C9-427D-812A-2BE428FF6D6E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5642E386-1F70-4961-93F7-2E045581C7A5}" type="sibTrans" cxnId="{686F4072-83C9-427D-812A-2BE428FF6D6E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C0E66E5E-1485-4F90-8B91-F48DAD805954}">
      <dgm:prSet phldrT="[Tekst]"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Økonomisk Efterforskning</a:t>
          </a:r>
        </a:p>
        <a:p>
          <a:pPr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A748B9D8-379D-450F-ADCE-4DD3F3AE619F}" type="parTrans" cxnId="{D57E5B7D-8443-40CB-956E-95DB2969C06F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5BFC96D5-A947-4BEF-8875-6CF10558D57C}" type="sibTrans" cxnId="{D57E5B7D-8443-40CB-956E-95DB2969C06F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DF3B21C6-36A1-4CE2-BB48-170F5EEC0743}">
      <dgm:prSet phldrT="[Tekst]"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Indbrud/</a:t>
          </a:r>
          <a:br>
            <a:rPr lang="da-DK" sz="500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Organiseret Efterforskning</a:t>
          </a:r>
          <a:br>
            <a:rPr lang="da-DK" sz="5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C2D6A0C3-A45E-4611-BDDE-5C8398316F4F}" type="parTrans" cxnId="{98F22FA4-B636-4B39-996A-D6AC0AD9AF54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E56086AC-2C6C-4CFC-91DA-9CFBF910E017}" type="sibTrans" cxnId="{98F22FA4-B636-4B39-996A-D6AC0AD9AF54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FC776740-C6A5-4083-826D-B6C7F96A7F12}">
      <dgm:prSet phldrT="[Tekst]" custT="1"/>
      <dgm:spPr>
        <a:solidFill>
          <a:srgbClr val="B1E3FF"/>
        </a:solidFill>
      </dgm:spPr>
      <dgm:t>
        <a:bodyPr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da-DK" sz="700" dirty="0" smtClean="0">
              <a:solidFill>
                <a:srgbClr val="001E3C"/>
              </a:solidFill>
            </a:rPr>
            <a:t> </a:t>
          </a: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Indbruds-sektion</a:t>
          </a:r>
        </a:p>
        <a:p>
          <a:pPr>
            <a:lnSpc>
              <a:spcPct val="80000"/>
            </a:lnSpc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  <a:p>
          <a:pPr>
            <a:lnSpc>
              <a:spcPct val="80000"/>
            </a:lnSpc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9844D7FC-B382-4187-AD2D-D6333359B321}" type="parTrans" cxnId="{6949F1BC-07BA-40D6-862F-D0683AD39337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B828F155-B664-4859-866C-033F0BD3B34F}" type="sibTrans" cxnId="{6949F1BC-07BA-40D6-862F-D0683AD39337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9329D4A2-8B3B-4000-813B-CD22A77F77B8}">
      <dgm:prSet phldrT="[Tekst]" custT="1"/>
      <dgm:spPr>
        <a:solidFill>
          <a:srgbClr val="B1E3FF"/>
        </a:solidFill>
      </dgm:spPr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Forebyggelses-</a:t>
          </a:r>
          <a:br>
            <a:rPr lang="da-DK" sz="500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og</a:t>
          </a:r>
          <a:r>
            <a:rPr lang="da-DK" sz="700" dirty="0" smtClean="0">
              <a:solidFill>
                <a:srgbClr val="001E3C"/>
              </a:solidFill>
            </a:rPr>
            <a:t> </a:t>
          </a: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Nærhedscenter</a:t>
          </a:r>
        </a:p>
        <a:p>
          <a:pPr>
            <a:lnSpc>
              <a:spcPct val="90000"/>
            </a:lnSpc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1519898D-FBA0-4184-9383-95663830A466}" type="parTrans" cxnId="{EE6C0FA3-17FC-4B5D-BD5D-78F482C27ABC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CB010F4A-EDED-4183-92DA-14AD3B99E1DE}" type="sibTrans" cxnId="{EE6C0FA3-17FC-4B5D-BD5D-78F482C27ABC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927A1D50-A374-4DCF-9152-1087264FE8AE}">
      <dgm:prSet phldrT="[Tekst]"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err="1" smtClean="0">
              <a:solidFill>
                <a:srgbClr val="001E3C"/>
              </a:solidFill>
              <a:latin typeface="Politi Light" pitchFamily="2" charset="0"/>
            </a:rPr>
            <a:t>Forebyggel</a:t>
          </a: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-ses-sekretariat</a:t>
          </a:r>
        </a:p>
        <a:p>
          <a:pPr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FDA438BA-1EBB-4BD9-84C8-3CD46FF9EEBC}" type="parTrans" cxnId="{5E3ABF1B-2E61-4B97-8856-4ED1528253CD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E76E9046-07E0-4AED-86D2-8526061AC1CF}" type="sibTrans" cxnId="{5E3ABF1B-2E61-4B97-8856-4ED1528253CD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C1D29EE0-EDD3-43A8-9348-F095461C4EF4}">
      <dgm:prSet phldrT="[Tekst]"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Operativ</a:t>
          </a:r>
          <a:r>
            <a:rPr lang="da-DK" sz="700" dirty="0" smtClean="0">
              <a:solidFill>
                <a:srgbClr val="001E3C"/>
              </a:solidFill>
            </a:rPr>
            <a:t> </a:t>
          </a:r>
          <a:r>
            <a:rPr lang="da-DK" sz="500" dirty="0" err="1" smtClean="0">
              <a:solidFill>
                <a:srgbClr val="001E3C"/>
              </a:solidFill>
              <a:latin typeface="Politi Light" pitchFamily="2" charset="0"/>
            </a:rPr>
            <a:t>Forebyg-gelse</a:t>
          </a: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  <a:p>
          <a:pPr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FD5A863E-407D-4D3B-88EA-3177AD1CFA4E}" type="parTrans" cxnId="{F1677D33-83E7-4C03-83E3-8F63393DD1FA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EF1E088E-E6F4-4CFD-8D3A-3BCAA812C5E1}" type="sibTrans" cxnId="{F1677D33-83E7-4C03-83E3-8F63393DD1FA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EB768FB5-B35A-4801-BBEF-F329C5D374BD}">
      <dgm:prSet phldrT="[Tekst]" custT="1"/>
      <dgm:spPr>
        <a:solidFill>
          <a:srgbClr val="B1E3FF"/>
        </a:solidFill>
      </dgm:spPr>
      <dgm:t>
        <a:bodyPr/>
        <a:lstStyle/>
        <a:p>
          <a:pPr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dirty="0" err="1" smtClean="0">
              <a:solidFill>
                <a:srgbClr val="001E3C"/>
              </a:solidFill>
              <a:latin typeface="Politi Light" pitchFamily="2" charset="0"/>
            </a:rPr>
            <a:t>Patrulje-sektion</a:t>
          </a: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  <a:p>
          <a:pPr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2727C608-C3ED-4E4C-AD2B-29C8A8E93C0A}" type="parTrans" cxnId="{364F14C4-2D5A-46B4-9401-26362B69AE2C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6E896C6D-C0E8-4604-B804-B71501061CFA}" type="sibTrans" cxnId="{364F14C4-2D5A-46B4-9401-26362B69AE2C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EB09C17A-EA8D-4EE3-8F37-15F0076CB2A9}">
      <dgm:prSet phldrT="[Tekst]"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Plan-</a:t>
          </a:r>
          <a:r>
            <a:rPr lang="da-DK" sz="700" dirty="0" smtClean="0">
              <a:solidFill>
                <a:srgbClr val="001E3C"/>
              </a:solidFill>
            </a:rPr>
            <a:t> </a:t>
          </a: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og</a:t>
          </a:r>
          <a:r>
            <a:rPr lang="da-DK" sz="700" dirty="0" smtClean="0">
              <a:solidFill>
                <a:srgbClr val="001E3C"/>
              </a:solidFill>
            </a:rPr>
            <a:t> </a:t>
          </a:r>
        </a:p>
        <a:p>
          <a:pPr>
            <a:spcAft>
              <a:spcPts val="0"/>
            </a:spcAft>
          </a:pPr>
          <a:r>
            <a:rPr lang="da-DK" sz="500" dirty="0" err="1" smtClean="0">
              <a:solidFill>
                <a:srgbClr val="001E3C"/>
              </a:solidFill>
              <a:latin typeface="Politi Light" pitchFamily="2" charset="0"/>
            </a:rPr>
            <a:t>Udviklings-center</a:t>
          </a: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  <a:p>
          <a:pPr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  <a:p>
          <a:pPr>
            <a:spcAft>
              <a:spcPts val="0"/>
            </a:spcAft>
          </a:pPr>
          <a:endParaRPr lang="da-DK" sz="500" dirty="0">
            <a:solidFill>
              <a:srgbClr val="001E3C"/>
            </a:solidFill>
            <a:latin typeface="Politi Light" pitchFamily="2" charset="0"/>
          </a:endParaRPr>
        </a:p>
      </dgm:t>
    </dgm:pt>
    <dgm:pt modelId="{8888DEFA-595F-47F2-B42A-6B29FE174009}" type="parTrans" cxnId="{E06CCA8D-E6B0-4A82-8F86-53E3D8E4E9CF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3904E681-F116-432E-99AE-B7151374D684}" type="sibTrans" cxnId="{E06CCA8D-E6B0-4A82-8F86-53E3D8E4E9CF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3EB816D6-828A-4E4D-A4AB-BE3AAC4281E0}">
      <dgm:prSet phldrT="[Tekst]" custT="1"/>
      <dgm:spPr>
        <a:solidFill>
          <a:srgbClr val="B1E3FF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Intern Operativ Koordinering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da-DK" sz="3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5871C7C0-F8E0-4DC7-9CED-A28926452FD1}" type="parTrans" cxnId="{D78C036F-A4E1-4FC5-B241-B5E852C61E95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8C5C7522-47D3-41E5-8CC6-F62B238F9F9F}" type="sibTrans" cxnId="{D78C036F-A4E1-4FC5-B241-B5E852C61E95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A67D7195-AE8D-437B-B0C1-C64796B8959E}">
      <dgm:prSet phldrT="[Tekst]"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Efterretnings-</a:t>
          </a:r>
          <a:r>
            <a:rPr lang="da-DK" sz="700" dirty="0" smtClean="0">
              <a:solidFill>
                <a:srgbClr val="001E3C"/>
              </a:solidFill>
            </a:rPr>
            <a:t> </a:t>
          </a: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og</a:t>
          </a:r>
          <a:r>
            <a:rPr lang="da-DK" sz="700" dirty="0" smtClean="0">
              <a:solidFill>
                <a:srgbClr val="001E3C"/>
              </a:solidFill>
            </a:rPr>
            <a:t> </a:t>
          </a: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Analysecenter</a:t>
          </a:r>
        </a:p>
      </dgm:t>
    </dgm:pt>
    <dgm:pt modelId="{9B38CE50-3844-494F-A079-EDE5ECE329FB}" type="parTrans" cxnId="{5B597409-A1CD-449A-B1D3-A1B7693EAF54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7AABC418-5BC9-437A-8AC1-53A2F507A1C3}" type="sibTrans" cxnId="{5B597409-A1CD-449A-B1D3-A1B7693EAF54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5CD0889B-0F14-4D9E-903E-7C58D1D716AC}">
      <dgm:prSet phldrT="[Tekst]" custT="1"/>
      <dgm:spPr>
        <a:solidFill>
          <a:srgbClr val="B1E3FF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Operativ Efterretning</a:t>
          </a:r>
        </a:p>
        <a:p>
          <a:pPr>
            <a:lnSpc>
              <a:spcPct val="90000"/>
            </a:lnSpc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6133BD70-2487-4BE1-97C0-F24C93B3FD29}" type="parTrans" cxnId="{4F0C77D0-0252-467B-B2E2-DE0260D43977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58A2A853-6F20-4759-8DAE-9921AAF5716F}" type="sibTrans" cxnId="{4F0C77D0-0252-467B-B2E2-DE0260D43977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920F945B-E007-4D62-ACD6-EAF0531CA814}">
      <dgm:prSet phldrT="[Tekst]" custT="1"/>
      <dgm:spPr>
        <a:solidFill>
          <a:srgbClr val="B1E3FF"/>
        </a:solidFill>
      </dgm:spPr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Administrativ Støtte</a:t>
          </a:r>
        </a:p>
      </dgm:t>
    </dgm:pt>
    <dgm:pt modelId="{1168EEC9-169E-4B1E-86BA-FD872B7F1BFA}" type="parTrans" cxnId="{DBD251EB-3172-4C9C-BA35-E4F392117C11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3733F7BE-A6AD-487C-A1B6-9DFC010516DE}" type="sibTrans" cxnId="{DBD251EB-3172-4C9C-BA35-E4F392117C11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5F753F06-06CE-4A0C-A079-B19FFDD041E6}">
      <dgm:prSet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Særlig</a:t>
          </a:r>
          <a:r>
            <a:rPr lang="da-DK" sz="700" dirty="0" smtClean="0">
              <a:solidFill>
                <a:srgbClr val="001E3C"/>
              </a:solidFill>
            </a:rPr>
            <a:t> </a:t>
          </a: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Operativ</a:t>
          </a:r>
          <a:r>
            <a:rPr lang="da-DK" sz="700" dirty="0" smtClean="0">
              <a:solidFill>
                <a:srgbClr val="001E3C"/>
              </a:solidFill>
            </a:rPr>
            <a:t> </a:t>
          </a:r>
          <a:r>
            <a:rPr lang="da-DK" sz="500" dirty="0" err="1" smtClean="0">
              <a:solidFill>
                <a:srgbClr val="001E3C"/>
              </a:solidFill>
              <a:latin typeface="Politi Light" pitchFamily="2" charset="0"/>
            </a:rPr>
            <a:t>Forebyg-gelse</a:t>
          </a: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  <a:p>
          <a:pPr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F2EA951C-63DA-423E-BC55-7ED56BAD9622}" type="parTrans" cxnId="{8FBFD8A8-77FA-432B-9836-BFE89323934B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1002C29E-013D-49E6-93AF-D81C3847CCA9}" type="sibTrans" cxnId="{8FBFD8A8-77FA-432B-9836-BFE89323934B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3C95C7A3-BA87-4743-85F5-E185733D5022}">
      <dgm:prSet custT="1"/>
      <dgm:spPr>
        <a:solidFill>
          <a:schemeClr val="tx1"/>
        </a:solidFill>
      </dgm:spPr>
      <dgm:t>
        <a:bodyPr/>
        <a:lstStyle/>
        <a:p>
          <a:r>
            <a:rPr lang="da-DK" sz="500" dirty="0" smtClean="0">
              <a:solidFill>
                <a:schemeClr val="bg1"/>
              </a:solidFill>
              <a:latin typeface="Politi Light" pitchFamily="2" charset="0"/>
            </a:rPr>
            <a:t>Politidirektør </a:t>
          </a:r>
        </a:p>
      </dgm:t>
    </dgm:pt>
    <dgm:pt modelId="{5C63E69C-C1D5-47E0-B9D9-7FE28A51CD0D}" type="parTrans" cxnId="{4EACE775-BB2A-4B66-863F-9D7FD3131A84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BF203742-8CE1-4940-B649-F118F68C1E0E}" type="sibTrans" cxnId="{4EACE775-BB2A-4B66-863F-9D7FD3131A84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91C98EC6-BDEC-4DA2-AEC2-FFD4837F2CE9}">
      <dgm:prSet custT="1"/>
      <dgm:spPr>
        <a:solidFill>
          <a:srgbClr val="D4E600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Stabschef</a:t>
          </a:r>
        </a:p>
      </dgm:t>
    </dgm:pt>
    <dgm:pt modelId="{38FEEEBD-6DEB-422F-BF37-9B05E922F588}" type="parTrans" cxnId="{16A8CB45-3E5D-47CB-A99B-D10DC58500DA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20B102B7-401C-4B62-A3A5-DF166A572CC6}" type="sibTrans" cxnId="{16A8CB45-3E5D-47CB-A99B-D10DC58500DA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4868565E-C406-46A8-9719-6C4EC600AAD5}">
      <dgm:prSet custT="1"/>
      <dgm:spPr>
        <a:solidFill>
          <a:srgbClr val="3A2290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chemeClr val="bg1"/>
              </a:solidFill>
              <a:latin typeface="Politi Light" pitchFamily="2" charset="0"/>
            </a:rPr>
            <a:t>Chefanklager</a:t>
          </a:r>
        </a:p>
        <a:p>
          <a:pPr>
            <a:spcAft>
              <a:spcPts val="0"/>
            </a:spcAft>
          </a:pPr>
          <a:endParaRPr lang="da-DK" sz="500" dirty="0" smtClean="0">
            <a:solidFill>
              <a:schemeClr val="bg1"/>
            </a:solidFill>
            <a:latin typeface="Politi Light" pitchFamily="2" charset="0"/>
          </a:endParaRPr>
        </a:p>
      </dgm:t>
    </dgm:pt>
    <dgm:pt modelId="{013198C8-C3BA-4F71-92DD-A1994FEB9768}" type="parTrans" cxnId="{E6EB88D3-48C4-4394-88C6-46F7AEF9DFE5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52710A76-0134-4598-ACC6-05183990590C}" type="sibTrans" cxnId="{E6EB88D3-48C4-4394-88C6-46F7AEF9DFE5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CF8F7A20-38C6-4449-83DC-771A79E46006}">
      <dgm:prSet custT="1"/>
      <dgm:spPr>
        <a:solidFill>
          <a:srgbClr val="3A2290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chemeClr val="bg1"/>
              </a:solidFill>
              <a:latin typeface="Politi Light" pitchFamily="2" charset="0"/>
            </a:rPr>
            <a:t>Advokatur for Kvalitet og udvikling</a:t>
          </a:r>
        </a:p>
        <a:p>
          <a:pPr>
            <a:spcAft>
              <a:spcPts val="0"/>
            </a:spcAft>
          </a:pPr>
          <a:endParaRPr lang="da-DK" sz="500" dirty="0" smtClean="0">
            <a:solidFill>
              <a:schemeClr val="bg1"/>
            </a:solidFill>
            <a:latin typeface="Politi Light" pitchFamily="2" charset="0"/>
          </a:endParaRPr>
        </a:p>
        <a:p>
          <a:pPr>
            <a:spcAft>
              <a:spcPts val="0"/>
            </a:spcAft>
          </a:pPr>
          <a:endParaRPr lang="da-DK" sz="300" dirty="0" smtClean="0">
            <a:solidFill>
              <a:schemeClr val="bg1"/>
            </a:solidFill>
            <a:latin typeface="Politi Light" pitchFamily="2" charset="0"/>
          </a:endParaRPr>
        </a:p>
      </dgm:t>
    </dgm:pt>
    <dgm:pt modelId="{D6F6E758-4464-43C4-998E-85708163C39A}" type="parTrans" cxnId="{00E114A9-F477-4082-B6C4-3804378BACF5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2AB72779-22DF-4EC8-825C-43F03F496D38}" type="sibTrans" cxnId="{00E114A9-F477-4082-B6C4-3804378BACF5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27FF8B89-3142-4BCA-A5FA-9C8C7705EF0A}">
      <dgm:prSet custT="1"/>
      <dgm:spPr>
        <a:solidFill>
          <a:srgbClr val="3A2290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chemeClr val="bg1"/>
              </a:solidFill>
              <a:latin typeface="Politi Light" pitchFamily="2" charset="0"/>
            </a:rPr>
            <a:t>Advokatur for Almene Sager</a:t>
          </a:r>
        </a:p>
      </dgm:t>
    </dgm:pt>
    <dgm:pt modelId="{8EF579C6-AEAD-4053-9CFD-B2D6EAEE782B}" type="parTrans" cxnId="{C9414C08-1188-4002-B8EC-BCC3481148FD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7DA1638C-D255-49B5-AF9D-BE8E0D6BACA3}" type="sibTrans" cxnId="{C9414C08-1188-4002-B8EC-BCC3481148FD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BA7ECFA7-5AE8-411E-BD44-6750FC8E897F}">
      <dgm:prSet custT="1"/>
      <dgm:spPr>
        <a:solidFill>
          <a:srgbClr val="3A2290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chemeClr val="bg1"/>
              </a:solidFill>
              <a:latin typeface="Politi Light" pitchFamily="2" charset="0"/>
            </a:rPr>
            <a:t>Advokatur for Specielle Sager</a:t>
          </a:r>
        </a:p>
        <a:p>
          <a:pPr>
            <a:spcAft>
              <a:spcPts val="0"/>
            </a:spcAft>
          </a:pPr>
          <a:endParaRPr lang="da-DK" sz="500" dirty="0" smtClean="0">
            <a:solidFill>
              <a:schemeClr val="bg1"/>
            </a:solidFill>
            <a:latin typeface="Politi Light" pitchFamily="2" charset="0"/>
          </a:endParaRPr>
        </a:p>
      </dgm:t>
    </dgm:pt>
    <dgm:pt modelId="{C3F2DEAA-D5FD-497B-BBC2-95B0E8B00C3B}" type="parTrans" cxnId="{F6BD0C39-0D19-4B21-AEAC-E668E902EDBB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5B5A6ED5-ADC9-45D6-8E41-8078C7A90E92}" type="sibTrans" cxnId="{F6BD0C39-0D19-4B21-AEAC-E668E902EDBB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020DFD5C-7910-47DF-9A0F-A4D2B542F77D}">
      <dgm:prSet custT="1"/>
      <dgm:spPr>
        <a:solidFill>
          <a:srgbClr val="3A2290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chemeClr val="bg1"/>
              </a:solidFill>
              <a:latin typeface="Politi Light" pitchFamily="2" charset="0"/>
            </a:rPr>
            <a:t>Administrativ Enhed</a:t>
          </a:r>
        </a:p>
        <a:p>
          <a:pPr>
            <a:spcAft>
              <a:spcPts val="0"/>
            </a:spcAft>
          </a:pPr>
          <a:endParaRPr lang="da-DK" sz="500" dirty="0" smtClean="0">
            <a:solidFill>
              <a:schemeClr val="bg1"/>
            </a:solidFill>
            <a:latin typeface="Politi Light" pitchFamily="2" charset="0"/>
          </a:endParaRPr>
        </a:p>
        <a:p>
          <a:pPr>
            <a:spcAft>
              <a:spcPts val="0"/>
            </a:spcAft>
          </a:pPr>
          <a:r>
            <a:rPr lang="da-DK" sz="500" smtClean="0">
              <a:solidFill>
                <a:schemeClr val="bg1"/>
              </a:solidFill>
              <a:latin typeface="Politi Light" pitchFamily="2" charset="0"/>
            </a:rPr>
            <a:t> </a:t>
          </a:r>
          <a:endParaRPr lang="da-DK" sz="500" dirty="0">
            <a:solidFill>
              <a:schemeClr val="bg1"/>
            </a:solidFill>
            <a:latin typeface="Politi Light" pitchFamily="2" charset="0"/>
          </a:endParaRPr>
        </a:p>
      </dgm:t>
    </dgm:pt>
    <dgm:pt modelId="{A1690DE3-A7AE-478B-8F90-C6C7B83D8790}" type="parTrans" cxnId="{7767D880-E9A3-4C03-863C-A1102F9F08E4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5DDCA6CF-BB70-4D51-BFF2-F532FF8BE9AC}" type="sibTrans" cxnId="{7767D880-E9A3-4C03-863C-A1102F9F08E4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FADFB8A1-B4C4-43D0-B3F2-C84D766D36AD}">
      <dgm:prSet custT="1"/>
      <dgm:spPr>
        <a:solidFill>
          <a:srgbClr val="D4E600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err="1" smtClean="0">
              <a:solidFill>
                <a:srgbClr val="001E3C"/>
              </a:solidFill>
              <a:latin typeface="Politi Light" pitchFamily="2" charset="0"/>
            </a:rPr>
            <a:t>Ledelses-sekretariat</a:t>
          </a: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  <a:p>
          <a:pPr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169C24AD-A79C-4352-BF0B-ED2E5488641A}" type="parTrans" cxnId="{0ECF9E0D-DEB8-47F0-B1A3-3D79DFA6B9C9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0CDEC0FE-DFAF-464B-BBCF-7275B7DC073A}" type="sibTrans" cxnId="{0ECF9E0D-DEB8-47F0-B1A3-3D79DFA6B9C9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FE2A3713-111F-4B34-BC85-DF4333CF7F66}">
      <dgm:prSet custT="1"/>
      <dgm:spPr>
        <a:solidFill>
          <a:srgbClr val="D4E600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Internt Tilsyn og Service</a:t>
          </a:r>
        </a:p>
        <a:p>
          <a:pPr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AC6328AF-884B-4D77-9638-CF67BC8530A7}" type="parTrans" cxnId="{886BE51E-CADD-48AF-ADEB-EEFD646BFBB1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DF2FD129-F4DD-4062-915E-8B1FF6FB380B}" type="sibTrans" cxnId="{886BE51E-CADD-48AF-ADEB-EEFD646BFBB1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47B394D3-19C3-4A53-8D39-82DAD2D1425D}">
      <dgm:prSet custT="1"/>
      <dgm:spPr>
        <a:solidFill>
          <a:srgbClr val="D4E600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HR</a:t>
          </a:r>
        </a:p>
        <a:p>
          <a:pPr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87A74CA8-F005-4411-AF8F-7E7A5A863F24}" type="parTrans" cxnId="{CB9FB000-C1DF-40CC-A2A8-56FDA61E33FE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FDA770D5-C714-4994-9361-53F5506D9B79}" type="sibTrans" cxnId="{CB9FB000-C1DF-40CC-A2A8-56FDA61E33FE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6CFE0B8B-CB5B-4E72-A8DE-7F8BD7B3D878}">
      <dgm:prSet custT="1"/>
      <dgm:spPr>
        <a:solidFill>
          <a:srgbClr val="D4E600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Økonomi- og </a:t>
          </a:r>
          <a:r>
            <a:rPr lang="da-DK" sz="500" dirty="0" err="1" smtClean="0">
              <a:solidFill>
                <a:srgbClr val="001E3C"/>
              </a:solidFill>
              <a:latin typeface="Politi Light" pitchFamily="2" charset="0"/>
            </a:rPr>
            <a:t>Organisa</a:t>
          </a: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-</a:t>
          </a:r>
          <a:r>
            <a:rPr lang="da-DK" sz="500" dirty="0" err="1" smtClean="0">
              <a:solidFill>
                <a:srgbClr val="001E3C"/>
              </a:solidFill>
              <a:latin typeface="Politi Light" pitchFamily="2" charset="0"/>
            </a:rPr>
            <a:t>tions</a:t>
          </a: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-udvikling</a:t>
          </a:r>
        </a:p>
        <a:p>
          <a:pPr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08B096EB-5009-497D-A79C-225FA1FD4D9C}" type="parTrans" cxnId="{1579F84A-61F8-41D9-BA72-B01D5DDCBBF7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59F1EE93-364A-44C8-AFB6-50122B75553A}" type="sibTrans" cxnId="{1579F84A-61F8-41D9-BA72-B01D5DDCBBF7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4275132D-3D08-4995-B84F-33B282463C82}">
      <dgm:prSet custT="1"/>
      <dgm:spPr>
        <a:solidFill>
          <a:srgbClr val="D4E600"/>
        </a:solidFill>
      </dgm:spPr>
      <dgm:t>
        <a:bodyPr/>
        <a:lstStyle/>
        <a:p>
          <a:pPr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HR Udvikling </a:t>
          </a:r>
        </a:p>
        <a:p>
          <a:pPr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Arbejdsmiljø</a:t>
          </a:r>
        </a:p>
      </dgm:t>
    </dgm:pt>
    <dgm:pt modelId="{64FF5234-DC6B-446E-914E-34FA0A8393D5}" type="parTrans" cxnId="{05E74D8C-192D-4698-9657-08718C33F717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40A9FEA7-0699-42FC-B75A-AA7718CEB90B}" type="sibTrans" cxnId="{05E74D8C-192D-4698-9657-08718C33F717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AE6F982A-38B5-4A12-BB5D-1B7271CD87E4}">
      <dgm:prSet custT="1"/>
      <dgm:spPr>
        <a:solidFill>
          <a:srgbClr val="D4E600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HR Drift</a:t>
          </a:r>
        </a:p>
      </dgm:t>
    </dgm:pt>
    <dgm:pt modelId="{7C5738FB-9CF9-4A0D-9EF7-F6EC3E7E6856}" type="parTrans" cxnId="{13880B32-27AC-4E9A-B75A-9E013BEC9036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68C72411-2438-4506-9A97-255CA857278D}" type="sibTrans" cxnId="{13880B32-27AC-4E9A-B75A-9E013BEC9036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6EDF0495-9E35-4387-942A-5C7FC96C1FBE}">
      <dgm:prSet custT="1"/>
      <dgm:spPr>
        <a:solidFill>
          <a:srgbClr val="D4E600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Regnskab</a:t>
          </a:r>
        </a:p>
        <a:p>
          <a:pPr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4CD0DD3C-D095-4538-BE6B-623024A9BA7A}" type="parTrans" cxnId="{F4B51C57-084D-46F8-8E84-B67A4E599232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7468CB94-423B-444B-95BD-D219D05CC53B}" type="sibTrans" cxnId="{F4B51C57-084D-46F8-8E84-B67A4E599232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52FBEFF6-DD2E-4BCB-B171-B16CD3BAB323}">
      <dgm:prSet custT="1"/>
      <dgm:spPr>
        <a:solidFill>
          <a:srgbClr val="D4E600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Indkøb </a:t>
          </a:r>
        </a:p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og Intern Service</a:t>
          </a:r>
        </a:p>
        <a:p>
          <a:pPr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8FC80D34-DBC3-4978-8363-94BC470BA53A}" type="parTrans" cxnId="{27FB9D4D-18AF-4C78-9C90-F29018B8D016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45DBDF30-773B-414A-BE37-8F6A826D88C5}" type="sibTrans" cxnId="{27FB9D4D-18AF-4C78-9C90-F29018B8D016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46ED18D5-3E16-4CC2-B6CF-1972DAB7EB4D}">
      <dgm:prSet custT="1"/>
      <dgm:spPr>
        <a:solidFill>
          <a:srgbClr val="D4E600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Tilladelser og Bevillinger</a:t>
          </a:r>
        </a:p>
      </dgm:t>
    </dgm:pt>
    <dgm:pt modelId="{9B53945C-D52E-4A04-81E2-28E695BE8DD2}" type="parTrans" cxnId="{058CDA93-48CD-4A3A-8E3B-733914B54D35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E569DF3D-4328-48EB-90FD-4EB13B6E4121}" type="sibTrans" cxnId="{058CDA93-48CD-4A3A-8E3B-733914B54D35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96EEFCFB-8943-4CFD-983F-9C2CC9C1606B}" type="asst">
      <dgm:prSet custT="1"/>
      <dgm:spPr>
        <a:solidFill>
          <a:srgbClr val="D4E600"/>
        </a:solidFill>
      </dgm:spPr>
      <dgm:t>
        <a:bodyPr/>
        <a:lstStyle/>
        <a:p>
          <a:r>
            <a:rPr lang="da-DK" sz="500" dirty="0" smtClean="0">
              <a:solidFill>
                <a:srgbClr val="001E3C"/>
              </a:solidFill>
              <a:latin typeface="Politi Light" panose="02000503040000020004" pitchFamily="2" charset="0"/>
            </a:rPr>
            <a:t>HR Uddannelse</a:t>
          </a:r>
          <a:br>
            <a:rPr lang="da-DK" sz="500" dirty="0" smtClean="0">
              <a:solidFill>
                <a:srgbClr val="001E3C"/>
              </a:solidFill>
              <a:latin typeface="Politi Light" panose="02000503040000020004" pitchFamily="2" charset="0"/>
            </a:rPr>
          </a:br>
          <a:endParaRPr lang="da-DK" sz="500" dirty="0" smtClean="0">
            <a:solidFill>
              <a:srgbClr val="001E3C"/>
            </a:solidFill>
            <a:latin typeface="Politi Light" panose="02000503040000020004" pitchFamily="2" charset="0"/>
          </a:endParaRPr>
        </a:p>
        <a:p>
          <a:r>
            <a:rPr lang="da-DK" sz="500" dirty="0" smtClean="0">
              <a:solidFill>
                <a:srgbClr val="001E3C"/>
              </a:solidFill>
              <a:latin typeface="Politi Light" panose="02000503040000020004" pitchFamily="2" charset="0"/>
            </a:rPr>
            <a:t>Sektionsleder</a:t>
          </a:r>
          <a:endParaRPr lang="da-DK" sz="500" dirty="0">
            <a:solidFill>
              <a:srgbClr val="001E3C"/>
            </a:solidFill>
            <a:latin typeface="Politi Light" panose="02000503040000020004" pitchFamily="2" charset="0"/>
          </a:endParaRPr>
        </a:p>
      </dgm:t>
    </dgm:pt>
    <dgm:pt modelId="{10B88A1F-730F-417F-AE47-6E7DA2D4D40B}" type="parTrans" cxnId="{95DDED92-EE41-44FF-94CD-6D58F316E985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B61E5A04-6ABF-4E59-8E1D-006A20738F7A}" type="sibTrans" cxnId="{95DDED92-EE41-44FF-94CD-6D58F316E985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2238E5AC-8821-465E-8BB5-1D651CD8DEF3}">
      <dgm:prSet custT="1"/>
      <dgm:spPr>
        <a:solidFill>
          <a:srgbClr val="3A229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da-DK" sz="500" dirty="0" smtClean="0">
              <a:solidFill>
                <a:schemeClr val="bg1"/>
              </a:solidFill>
              <a:latin typeface="Politi Light" panose="02000503040000020004" pitchFamily="2" charset="0"/>
            </a:rPr>
            <a:t>Arrestantteam Udlændinge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da-DK" sz="500" dirty="0" smtClean="0">
            <a:solidFill>
              <a:schemeClr val="bg1"/>
            </a:solidFill>
            <a:latin typeface="Politi Light" panose="02000503040000020004" pitchFamily="2" charset="0"/>
          </a:endParaRPr>
        </a:p>
      </dgm:t>
    </dgm:pt>
    <dgm:pt modelId="{B1533C4F-AA2E-4883-96AD-DC35A9916E70}" type="parTrans" cxnId="{D61270CE-94A7-475D-B949-9914887C82B2}">
      <dgm:prSet/>
      <dgm:spPr>
        <a:ln>
          <a:solidFill>
            <a:schemeClr val="tx1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5AED1968-8FF5-4EEF-B999-FAD62BFD4C0D}" type="sibTrans" cxnId="{D61270CE-94A7-475D-B949-9914887C82B2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78BBA9BE-D2E4-4DA0-974A-5196A6D16B7C}">
      <dgm:prSet phldrT="[Tekst]"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Udlændingecenter Nordsjælland</a:t>
          </a:r>
        </a:p>
        <a:p>
          <a:pPr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2A84047B-1E37-4456-828D-C084463442C4}" type="sibTrans" cxnId="{2D179DA7-98D9-4194-80E1-1DA9AC17D410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B100B11C-411A-40B6-BC7F-33154BC415C2}" type="parTrans" cxnId="{2D179DA7-98D9-4194-80E1-1DA9AC17D410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794B1708-D3CD-4D58-8967-3312862FB0A4}">
      <dgm:prSet custT="1"/>
      <dgm:spPr>
        <a:solidFill>
          <a:srgbClr val="B1E3FF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Organiseret Kriminalitet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da-DK" sz="500" dirty="0">
            <a:solidFill>
              <a:srgbClr val="001E3C"/>
            </a:solidFill>
            <a:latin typeface="Politi Light" pitchFamily="2" charset="0"/>
          </a:endParaRPr>
        </a:p>
      </dgm:t>
    </dgm:pt>
    <dgm:pt modelId="{EED8051A-89E7-46EC-94A2-F1CEAAAFEE0F}" type="parTrans" cxnId="{BFB7C040-69FC-4A92-8AF5-86994E17CCC5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25C9513A-0E8F-4806-ACD4-BD6353121531}" type="sibTrans" cxnId="{BFB7C040-69FC-4A92-8AF5-86994E17CCC5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5FCC214D-E11D-4051-9ABA-38338D420F4A}">
      <dgm:prSet custT="1"/>
      <dgm:spPr>
        <a:solidFill>
          <a:srgbClr val="B1E3FF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anose="02000503040000020004" pitchFamily="2" charset="0"/>
            </a:rPr>
            <a:t>Udlændinge-sekretariat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anose="02000503040000020004" pitchFamily="2" charset="0"/>
          </a:endParaRPr>
        </a:p>
      </dgm:t>
    </dgm:pt>
    <dgm:pt modelId="{31EC7796-3EF4-49B1-B7FE-D0EB79D34304}" type="sibTrans" cxnId="{FA1D9233-1287-4712-B1E2-923357DFB8A8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0599D6BB-5897-4134-BD8A-A25496915091}" type="parTrans" cxnId="{FA1D9233-1287-4712-B1E2-923357DFB8A8}">
      <dgm:prSet/>
      <dgm:spPr>
        <a:ln>
          <a:solidFill>
            <a:schemeClr val="tx1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BAA9660A-F2DB-4363-B103-413F4872D11E}">
      <dgm:prSet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Udlændige-sektion II</a:t>
          </a:r>
        </a:p>
        <a:p>
          <a:pPr>
            <a:spcAft>
              <a:spcPts val="0"/>
            </a:spcAft>
          </a:pP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F58F5537-166E-4F98-9A1F-39C89AB13036}" type="sibTrans" cxnId="{FFA9C0EE-D7E7-4347-A4CC-E0FFA91D7074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B164B1E2-CCD1-4EFB-8F94-BE9BD327BC44}" type="parTrans" cxnId="{FFA9C0EE-D7E7-4347-A4CC-E0FFA91D7074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274D0937-EB81-46CC-B90F-ADE1E59BB38B}">
      <dgm:prSet custT="1"/>
      <dgm:spPr>
        <a:solidFill>
          <a:srgbClr val="B1E3FF"/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Udlændinge-sektion I</a:t>
          </a:r>
        </a:p>
        <a:p>
          <a:pPr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sz="5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7D18EFA8-A875-471F-B856-40D82C3AB432}" type="sibTrans" cxnId="{0E5E6B50-61DF-422F-9005-35B272F510C9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B0CC7405-374E-4499-9F78-0C0A30DA97A3}" type="parTrans" cxnId="{0E5E6B50-61DF-422F-9005-35B272F510C9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31007830-ABA5-4C39-B93E-2FA5E1BB99DC}" type="asst">
      <dgm:prSet/>
      <dgm:spPr>
        <a:solidFill>
          <a:schemeClr val="bg1"/>
        </a:solidFill>
      </dgm:spPr>
      <dgm:t>
        <a:bodyPr/>
        <a:lstStyle/>
        <a:p>
          <a:endParaRPr lang="da-DK" dirty="0">
            <a:solidFill>
              <a:srgbClr val="001E3C"/>
            </a:solidFill>
          </a:endParaRPr>
        </a:p>
      </dgm:t>
    </dgm:pt>
    <dgm:pt modelId="{CFBD6FA5-A91D-41AB-8C6F-7AEA9B4368F2}" type="sibTrans" cxnId="{4616F137-E0E6-413C-A186-1F3A318A8B27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B09E292A-395A-4BA6-9676-7C2BBD6EBA93}" type="parTrans" cxnId="{4616F137-E0E6-413C-A186-1F3A318A8B27}">
      <dgm:prSet/>
      <dgm:spPr>
        <a:noFill/>
        <a:ln>
          <a:solidFill>
            <a:schemeClr val="bg1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82862F8B-447B-48DD-80F4-C51C66E17F0C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da-DK" dirty="0" smtClean="0">
              <a:solidFill>
                <a:srgbClr val="001E3C"/>
              </a:solidFill>
              <a:latin typeface="Politi Light" panose="02000503040000020004" pitchFamily="2" charset="0"/>
            </a:rPr>
            <a:t>Observations-gruppen</a:t>
          </a:r>
          <a:endParaRPr lang="da-DK" dirty="0">
            <a:solidFill>
              <a:srgbClr val="001E3C"/>
            </a:solidFill>
            <a:latin typeface="Politi Light" panose="02000503040000020004" pitchFamily="2" charset="0"/>
          </a:endParaRPr>
        </a:p>
      </dgm:t>
    </dgm:pt>
    <dgm:pt modelId="{45E12A1B-F237-45A0-8FD6-FF362E897532}" type="parTrans" cxnId="{55E1BEC1-EA02-4DF6-9384-013024CD7A2A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8F45CCA3-FA12-485E-96F9-63CE65CA723E}" type="sibTrans" cxnId="{55E1BEC1-EA02-4DF6-9384-013024CD7A2A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CEE488D9-23A4-4386-8953-319891CB0B1C}">
      <dgm:prSet/>
      <dgm:spPr>
        <a:solidFill>
          <a:srgbClr val="B1E3FF"/>
        </a:solidFill>
      </dgm:spPr>
      <dgm:t>
        <a:bodyPr/>
        <a:lstStyle/>
        <a:p>
          <a:r>
            <a:rPr lang="da-DK" dirty="0" smtClean="0">
              <a:solidFill>
                <a:srgbClr val="001E3C"/>
              </a:solidFill>
              <a:latin typeface="Politi Light" pitchFamily="2" charset="0"/>
            </a:rPr>
            <a:t>Nærpoliti</a:t>
          </a:r>
          <a:br>
            <a:rPr lang="da-DK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dirty="0" smtClean="0">
              <a:solidFill>
                <a:srgbClr val="001E3C"/>
              </a:solidFill>
              <a:latin typeface="Politi Light" pitchFamily="2" charset="0"/>
            </a:rPr>
          </a:br>
          <a:endParaRPr lang="da-DK" dirty="0">
            <a:solidFill>
              <a:schemeClr val="tx1"/>
            </a:solidFill>
            <a:latin typeface="Politi Light" panose="02000503040000020004" pitchFamily="2" charset="0"/>
          </a:endParaRPr>
        </a:p>
      </dgm:t>
    </dgm:pt>
    <dgm:pt modelId="{A2E7EBEC-DA94-4378-85E1-87F3D242E490}" type="parTrans" cxnId="{B6A71A05-FE62-4F3E-91AB-5B90524B8022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13305B6C-425B-40AC-990B-5C92A3080141}" type="sibTrans" cxnId="{B6A71A05-FE62-4F3E-91AB-5B90524B8022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5D287EDC-C1FA-4B02-A22C-9E4AB3DFC080}">
      <dgm:prSet/>
      <dgm:spPr>
        <a:solidFill>
          <a:srgbClr val="B1E3FF"/>
        </a:solidFill>
        <a:ln>
          <a:solidFill>
            <a:schemeClr val="bg1"/>
          </a:solidFill>
        </a:ln>
      </dgm:spPr>
      <dgm:t>
        <a:bodyPr/>
        <a:lstStyle/>
        <a:p>
          <a:r>
            <a:rPr lang="da-DK" dirty="0" smtClean="0">
              <a:solidFill>
                <a:srgbClr val="001E3C"/>
              </a:solidFill>
              <a:latin typeface="Politi Light" panose="02000503040000020004" pitchFamily="2" charset="0"/>
            </a:rPr>
            <a:t>Analytisk Efterretning</a:t>
          </a:r>
          <a:br>
            <a:rPr lang="da-DK" dirty="0" smtClean="0">
              <a:solidFill>
                <a:srgbClr val="001E3C"/>
              </a:solidFill>
              <a:latin typeface="Politi Light" panose="02000503040000020004" pitchFamily="2" charset="0"/>
            </a:rPr>
          </a:br>
          <a:r>
            <a:rPr lang="da-DK" dirty="0" smtClean="0">
              <a:solidFill>
                <a:srgbClr val="001E3C"/>
              </a:solidFill>
              <a:latin typeface="Politi Light" panose="02000503040000020004" pitchFamily="2" charset="0"/>
            </a:rPr>
            <a:t/>
          </a:r>
          <a:br>
            <a:rPr lang="da-DK" dirty="0" smtClean="0">
              <a:solidFill>
                <a:srgbClr val="001E3C"/>
              </a:solidFill>
              <a:latin typeface="Politi Light" panose="02000503040000020004" pitchFamily="2" charset="0"/>
            </a:rPr>
          </a:br>
          <a:endParaRPr lang="da-DK" dirty="0">
            <a:solidFill>
              <a:srgbClr val="001E3C"/>
            </a:solidFill>
            <a:latin typeface="Politi Light" panose="02000503040000020004" pitchFamily="2" charset="0"/>
          </a:endParaRPr>
        </a:p>
      </dgm:t>
    </dgm:pt>
    <dgm:pt modelId="{7414C65C-4BF1-41FE-8A78-F93D9E594F84}" type="parTrans" cxnId="{CB04CAB3-9446-4E96-A884-0ED67DD9BFEC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2E2E32B5-CB49-433D-BA16-6EECFB8F9466}" type="sibTrans" cxnId="{CB04CAB3-9446-4E96-A884-0ED67DD9BFEC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1D81DE13-2600-4882-8913-0FF7C69F5DCF}">
      <dgm:prSet/>
      <dgm:spPr>
        <a:solidFill>
          <a:srgbClr val="B1E3FF"/>
        </a:solidFill>
        <a:ln>
          <a:noFill/>
        </a:ln>
      </dgm:spPr>
      <dgm:t>
        <a:bodyPr/>
        <a:lstStyle/>
        <a:p>
          <a:r>
            <a:rPr lang="da-DK" dirty="0" smtClean="0">
              <a:solidFill>
                <a:srgbClr val="001E3C"/>
              </a:solidFill>
              <a:latin typeface="Politi Light" panose="02000503040000020004" pitchFamily="2" charset="0"/>
            </a:rPr>
            <a:t>Personfarlig Efterforskning</a:t>
          </a:r>
          <a:br>
            <a:rPr lang="da-DK" dirty="0" smtClean="0">
              <a:solidFill>
                <a:srgbClr val="001E3C"/>
              </a:solidFill>
              <a:latin typeface="Politi Light" panose="02000503040000020004" pitchFamily="2" charset="0"/>
            </a:rPr>
          </a:br>
          <a:r>
            <a:rPr lang="da-DK" dirty="0" smtClean="0">
              <a:solidFill>
                <a:srgbClr val="001E3C"/>
              </a:solidFill>
              <a:latin typeface="Politi Light" panose="02000503040000020004" pitchFamily="2" charset="0"/>
            </a:rPr>
            <a:t/>
          </a:r>
          <a:br>
            <a:rPr lang="da-DK" dirty="0" smtClean="0">
              <a:solidFill>
                <a:srgbClr val="001E3C"/>
              </a:solidFill>
              <a:latin typeface="Politi Light" panose="02000503040000020004" pitchFamily="2" charset="0"/>
            </a:rPr>
          </a:br>
          <a:endParaRPr lang="da-DK" dirty="0">
            <a:solidFill>
              <a:srgbClr val="001E3C"/>
            </a:solidFill>
            <a:latin typeface="Politi Light" panose="02000503040000020004" pitchFamily="2" charset="0"/>
          </a:endParaRPr>
        </a:p>
      </dgm:t>
    </dgm:pt>
    <dgm:pt modelId="{7D4AFD81-BFC1-47BC-A880-5244032A4827}" type="parTrans" cxnId="{83DE5580-70B2-417F-A945-AC55BD1DF7C0}">
      <dgm:prSet/>
      <dgm:spPr>
        <a:solidFill>
          <a:srgbClr val="001E3C"/>
        </a:solidFill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A8A28A46-AF2D-4334-B8D6-DE0113F7BC03}" type="sibTrans" cxnId="{83DE5580-70B2-417F-A945-AC55BD1DF7C0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24A93B0B-F14D-45D3-A900-0BBF7E962DB3}">
      <dgm:prSet/>
      <dgm:spPr>
        <a:solidFill>
          <a:srgbClr val="B1E3FF"/>
        </a:solidFill>
      </dgm:spPr>
      <dgm:t>
        <a:bodyPr/>
        <a:lstStyle/>
        <a:p>
          <a:r>
            <a:rPr lang="da-DK" dirty="0" smtClean="0">
              <a:solidFill>
                <a:srgbClr val="001E3C"/>
              </a:solidFill>
              <a:latin typeface="Politi Light" pitchFamily="2" charset="0"/>
            </a:rPr>
            <a:t>Personfarlig Kriminalitet 1</a:t>
          </a:r>
          <a:br>
            <a:rPr lang="da-DK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dirty="0" smtClean="0">
              <a:solidFill>
                <a:srgbClr val="001E3C"/>
              </a:solidFill>
              <a:latin typeface="Politi Light" pitchFamily="2" charset="0"/>
            </a:rPr>
          </a:br>
          <a:endParaRPr lang="da-DK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4CB91CC4-9404-494D-8DCE-4A3E60D156CB}" type="parTrans" cxnId="{E7054575-5916-4BA9-AFFF-660CE2D8E16D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C03D8003-8186-41AC-BE94-707F0BE526CF}" type="sibTrans" cxnId="{E7054575-5916-4BA9-AFFF-660CE2D8E16D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B1E44423-282C-482A-83ED-7329E77AB0AF}">
      <dgm:prSet phldrT="[Tekst]"/>
      <dgm:spPr>
        <a:solidFill>
          <a:srgbClr val="B1E3FF"/>
        </a:solidFill>
      </dgm:spPr>
      <dgm:t>
        <a:bodyPr/>
        <a:lstStyle/>
        <a:p>
          <a:r>
            <a:rPr lang="da-DK" dirty="0" smtClean="0">
              <a:solidFill>
                <a:srgbClr val="001E3C"/>
              </a:solidFill>
              <a:latin typeface="Politi Light" pitchFamily="2" charset="0"/>
            </a:rPr>
            <a:t>Personfarlig Kriminalitet 2</a:t>
          </a:r>
          <a:br>
            <a:rPr lang="da-DK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dirty="0" smtClean="0">
              <a:solidFill>
                <a:srgbClr val="001E3C"/>
              </a:solidFill>
              <a:latin typeface="Politi Light" pitchFamily="2" charset="0"/>
            </a:rPr>
          </a:br>
          <a:endParaRPr lang="da-DK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652307D7-975B-4FDF-9510-0194B2EF1FC1}" type="parTrans" cxnId="{8B3FB903-6375-464F-AD16-073EA73406A5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F32655C9-8E9A-46CA-8682-47C3306B4257}" type="sibTrans" cxnId="{8B3FB903-6375-464F-AD16-073EA73406A5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687D549C-A81D-4C30-BC9A-7C9579A27563}">
      <dgm:prSet/>
      <dgm:spPr>
        <a:solidFill>
          <a:srgbClr val="B1E3FF"/>
        </a:solidFill>
      </dgm:spPr>
      <dgm:t>
        <a:bodyPr/>
        <a:lstStyle/>
        <a:p>
          <a:r>
            <a:rPr lang="da-DK" dirty="0" smtClean="0">
              <a:solidFill>
                <a:srgbClr val="001E3C"/>
              </a:solidFill>
              <a:latin typeface="Politi Light" panose="02000503040000020004" pitchFamily="2" charset="0"/>
            </a:rPr>
            <a:t>Drifts- og Kvalitets-sektion</a:t>
          </a:r>
        </a:p>
        <a:p>
          <a:r>
            <a:rPr lang="da-DK" dirty="0" smtClean="0">
              <a:solidFill>
                <a:srgbClr val="001E3C"/>
              </a:solidFill>
              <a:latin typeface="Politi Light" panose="02000503040000020004" pitchFamily="2" charset="0"/>
            </a:rPr>
            <a:t/>
          </a:r>
          <a:br>
            <a:rPr lang="da-DK" dirty="0" smtClean="0">
              <a:solidFill>
                <a:srgbClr val="001E3C"/>
              </a:solidFill>
              <a:latin typeface="Politi Light" panose="02000503040000020004" pitchFamily="2" charset="0"/>
            </a:rPr>
          </a:br>
          <a:endParaRPr lang="da-DK" dirty="0">
            <a:solidFill>
              <a:srgbClr val="001E3C"/>
            </a:solidFill>
            <a:latin typeface="Politi Light" panose="02000503040000020004" pitchFamily="2" charset="0"/>
          </a:endParaRPr>
        </a:p>
      </dgm:t>
    </dgm:pt>
    <dgm:pt modelId="{F83ACB2F-5EA2-4843-BEDA-D85C9604DC89}" type="parTrans" cxnId="{C742544B-28FB-4063-B66D-96E334BE8551}">
      <dgm:prSet/>
      <dgm:spPr>
        <a:solidFill>
          <a:srgbClr val="001E3C"/>
        </a:solidFill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C20E817D-7D8A-4842-93A7-BF7CE370DABC}" type="sibTrans" cxnId="{C742544B-28FB-4063-B66D-96E334BE8551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30A139A3-6DB9-4790-9298-FD7231F314D3}">
      <dgm:prSet/>
      <dgm:spPr>
        <a:solidFill>
          <a:srgbClr val="B1E3FF"/>
        </a:solidFill>
      </dgm:spPr>
      <dgm:t>
        <a:bodyPr/>
        <a:lstStyle/>
        <a:p>
          <a:r>
            <a:rPr lang="da-DK" dirty="0" smtClean="0">
              <a:solidFill>
                <a:srgbClr val="001E3C"/>
              </a:solidFill>
              <a:latin typeface="Politi Light" panose="02000503040000020004" pitchFamily="2" charset="0"/>
            </a:rPr>
            <a:t>National Politihunde-tjeneste</a:t>
          </a:r>
          <a:br>
            <a:rPr lang="da-DK" dirty="0" smtClean="0">
              <a:solidFill>
                <a:srgbClr val="001E3C"/>
              </a:solidFill>
              <a:latin typeface="Politi Light" panose="02000503040000020004" pitchFamily="2" charset="0"/>
            </a:rPr>
          </a:br>
          <a:r>
            <a:rPr lang="da-DK" dirty="0" smtClean="0">
              <a:solidFill>
                <a:srgbClr val="001E3C"/>
              </a:solidFill>
              <a:latin typeface="Politi Light" panose="02000503040000020004" pitchFamily="2" charset="0"/>
            </a:rPr>
            <a:t/>
          </a:r>
          <a:br>
            <a:rPr lang="da-DK" dirty="0" smtClean="0">
              <a:solidFill>
                <a:srgbClr val="001E3C"/>
              </a:solidFill>
              <a:latin typeface="Politi Light" panose="02000503040000020004" pitchFamily="2" charset="0"/>
            </a:rPr>
          </a:br>
          <a:endParaRPr lang="da-DK" dirty="0">
            <a:solidFill>
              <a:srgbClr val="001E3C"/>
            </a:solidFill>
            <a:latin typeface="Politi Light" panose="02000503040000020004" pitchFamily="2" charset="0"/>
          </a:endParaRPr>
        </a:p>
      </dgm:t>
    </dgm:pt>
    <dgm:pt modelId="{4C2A28C4-7EE5-49B8-A65B-B4D677EAFAB2}" type="parTrans" cxnId="{70314A6C-B134-44F9-8ABB-C2E11F00B1ED}">
      <dgm:prSet/>
      <dgm:spPr>
        <a:solidFill>
          <a:srgbClr val="001E3C"/>
        </a:solidFill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DBABF1DC-C6AA-42BE-B84E-45313DB79560}" type="sibTrans" cxnId="{70314A6C-B134-44F9-8ABB-C2E11F00B1ED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B5A4262A-3369-4F06-977D-C012F06F39DE}">
      <dgm:prSet/>
      <dgm:spPr>
        <a:solidFill>
          <a:srgbClr val="B1E3FF"/>
        </a:solidFill>
      </dgm:spPr>
      <dgm:t>
        <a:bodyPr/>
        <a:lstStyle/>
        <a:p>
          <a:r>
            <a:rPr lang="da-DK" dirty="0" smtClean="0">
              <a:solidFill>
                <a:srgbClr val="001E3C"/>
              </a:solidFill>
              <a:latin typeface="Politi Light" pitchFamily="2" charset="0"/>
            </a:rPr>
            <a:t>Personfarlig Kriminalitet  3</a:t>
          </a:r>
          <a:br>
            <a:rPr lang="da-DK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dirty="0" smtClean="0">
              <a:solidFill>
                <a:srgbClr val="001E3C"/>
              </a:solidFill>
              <a:latin typeface="Politi Light" pitchFamily="2" charset="0"/>
            </a:rPr>
          </a:br>
          <a:endParaRPr lang="da-DK" dirty="0">
            <a:solidFill>
              <a:srgbClr val="001E3C"/>
            </a:solidFill>
          </a:endParaRPr>
        </a:p>
      </dgm:t>
    </dgm:pt>
    <dgm:pt modelId="{D1853F54-6295-419F-BD70-685DF91DD575}" type="parTrans" cxnId="{4EC26178-C6F7-4166-A2C6-1720F9DA5ACE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84D85333-9010-49E3-A323-CDCDFA7FCFCD}" type="sibTrans" cxnId="{4EC26178-C6F7-4166-A2C6-1720F9DA5ACE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64FA8E58-E115-46F6-B728-07BDEB5795DD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da-DK" dirty="0" smtClean="0">
              <a:solidFill>
                <a:srgbClr val="001E3C"/>
              </a:solidFill>
              <a:latin typeface="Politi Light" panose="02000503040000020004" pitchFamily="2" charset="0"/>
            </a:rPr>
            <a:t>IT-relaterede </a:t>
          </a:r>
          <a:r>
            <a:rPr lang="da-DK" dirty="0" err="1" smtClean="0">
              <a:solidFill>
                <a:srgbClr val="001E3C"/>
              </a:solidFill>
              <a:latin typeface="Politi Light" panose="02000503040000020004" pitchFamily="2" charset="0"/>
            </a:rPr>
            <a:t>Seksual-forbrydelser</a:t>
          </a:r>
          <a:endParaRPr lang="da-DK" dirty="0">
            <a:solidFill>
              <a:srgbClr val="001E3C"/>
            </a:solidFill>
            <a:latin typeface="Politi Light" panose="02000503040000020004" pitchFamily="2" charset="0"/>
          </a:endParaRPr>
        </a:p>
      </dgm:t>
    </dgm:pt>
    <dgm:pt modelId="{E346B5E3-4803-4338-B146-E1BC20F90DD1}" type="parTrans" cxnId="{1B35ED41-04CF-457D-A55E-913B14D84FCA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55DEF406-A929-4223-8207-B4407D8D1831}" type="sibTrans" cxnId="{1B35ED41-04CF-457D-A55E-913B14D84FCA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4BD4271A-C705-48D8-B410-A88B4C08A1D4}">
      <dgm:prSet/>
      <dgm:spPr>
        <a:solidFill>
          <a:srgbClr val="B1E3FF"/>
        </a:solidFill>
      </dgm:spPr>
      <dgm:t>
        <a:bodyPr/>
        <a:lstStyle/>
        <a:p>
          <a:r>
            <a:rPr lang="da-DK" dirty="0" smtClean="0">
              <a:solidFill>
                <a:srgbClr val="001E3C"/>
              </a:solidFill>
              <a:latin typeface="Politi Light" pitchFamily="2" charset="0"/>
            </a:rPr>
            <a:t>Driftssektion E-Linjen</a:t>
          </a:r>
          <a:br>
            <a:rPr lang="da-DK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dirty="0" smtClean="0">
              <a:solidFill>
                <a:srgbClr val="001E3C"/>
              </a:solidFill>
              <a:latin typeface="Politi Light" pitchFamily="2" charset="0"/>
            </a:rPr>
          </a:br>
          <a:endParaRPr lang="da-DK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4F9A6F20-F6BB-437A-BC6F-CF2168D8A34B}" type="sibTrans" cxnId="{EF5384CC-81BC-4C48-87BA-BAC933FFC1E4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BE6C7AF3-A7D7-4504-B83B-78BC5F5E024A}" type="parTrans" cxnId="{EF5384CC-81BC-4C48-87BA-BAC933FFC1E4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B9AD6332-21C5-4A70-A858-619814FCCEEA}">
      <dgm:prSet/>
      <dgm:spPr>
        <a:solidFill>
          <a:srgbClr val="B1E3FF"/>
        </a:solidFill>
      </dgm:spPr>
      <dgm:t>
        <a:bodyPr/>
        <a:lstStyle/>
        <a:p>
          <a:r>
            <a:rPr lang="da-DK" dirty="0" smtClean="0">
              <a:solidFill>
                <a:srgbClr val="001E3C"/>
              </a:solidFill>
              <a:latin typeface="Politi Light" pitchFamily="2" charset="0"/>
            </a:rPr>
            <a:t>Økonomisk</a:t>
          </a:r>
          <a:r>
            <a:rPr lang="da-DK" dirty="0" smtClean="0">
              <a:solidFill>
                <a:srgbClr val="001E3C"/>
              </a:solidFill>
            </a:rPr>
            <a:t> </a:t>
          </a:r>
          <a:r>
            <a:rPr lang="da-DK" dirty="0" smtClean="0">
              <a:solidFill>
                <a:srgbClr val="001E3C"/>
              </a:solidFill>
              <a:latin typeface="Politi Light" pitchFamily="2" charset="0"/>
            </a:rPr>
            <a:t>Kriminalitet 3</a:t>
          </a:r>
          <a:br>
            <a:rPr lang="da-DK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dirty="0" smtClean="0">
              <a:solidFill>
                <a:srgbClr val="001E3C"/>
              </a:solidFill>
              <a:latin typeface="Politi Light" pitchFamily="2" charset="0"/>
            </a:rPr>
          </a:br>
          <a:endParaRPr lang="da-DK" dirty="0">
            <a:solidFill>
              <a:srgbClr val="001E3C"/>
            </a:solidFill>
          </a:endParaRPr>
        </a:p>
      </dgm:t>
    </dgm:pt>
    <dgm:pt modelId="{1AB93A29-FFFD-4A93-8798-5946B5BF3F74}" type="sibTrans" cxnId="{CB0BEEB2-D193-4492-902A-70317AAC9C37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52C0CE7C-CCE2-42EA-9350-E8B9764BB88D}" type="parTrans" cxnId="{CB0BEEB2-D193-4492-902A-70317AAC9C37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56190E9C-0AA7-41A8-92BF-D67F43B3304D}">
      <dgm:prSet/>
      <dgm:spPr>
        <a:solidFill>
          <a:srgbClr val="B1E3FF"/>
        </a:solidFill>
      </dgm:spPr>
      <dgm:t>
        <a:bodyPr/>
        <a:lstStyle/>
        <a:p>
          <a:r>
            <a:rPr lang="da-DK" dirty="0" smtClean="0">
              <a:solidFill>
                <a:srgbClr val="001E3C"/>
              </a:solidFill>
              <a:latin typeface="Politi Light" pitchFamily="2" charset="0"/>
            </a:rPr>
            <a:t>Økonomisk</a:t>
          </a:r>
          <a:r>
            <a:rPr lang="da-DK" dirty="0" smtClean="0">
              <a:solidFill>
                <a:srgbClr val="001E3C"/>
              </a:solidFill>
            </a:rPr>
            <a:t> </a:t>
          </a:r>
          <a:r>
            <a:rPr lang="da-DK" dirty="0" smtClean="0">
              <a:solidFill>
                <a:srgbClr val="001E3C"/>
              </a:solidFill>
              <a:latin typeface="Politi Light" pitchFamily="2" charset="0"/>
            </a:rPr>
            <a:t>Kriminalitet 2</a:t>
          </a:r>
          <a:br>
            <a:rPr lang="da-DK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dirty="0" smtClean="0">
              <a:solidFill>
                <a:srgbClr val="001E3C"/>
              </a:solidFill>
              <a:latin typeface="Politi Light" pitchFamily="2" charset="0"/>
            </a:rPr>
          </a:br>
          <a:endParaRPr lang="da-DK" dirty="0">
            <a:solidFill>
              <a:srgbClr val="001E3C"/>
            </a:solidFill>
          </a:endParaRPr>
        </a:p>
      </dgm:t>
    </dgm:pt>
    <dgm:pt modelId="{FE4A0BAC-4609-4200-A399-35168B7E5F1F}" type="sibTrans" cxnId="{1ECDB214-F303-492E-BD47-0F4C37305E09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CD58AE6B-A4FD-43B8-997A-40B55577456F}" type="parTrans" cxnId="{1ECDB214-F303-492E-BD47-0F4C37305E09}">
      <dgm:prSet/>
      <dgm:spPr>
        <a:ln>
          <a:solidFill>
            <a:schemeClr val="tx1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90EA1332-5835-4D00-9227-B9B93C5201D3}">
      <dgm:prSet phldrT="[Tekst]" custT="1"/>
      <dgm:spPr>
        <a:solidFill>
          <a:srgbClr val="B1E3FF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Økonomisk</a:t>
          </a:r>
          <a:r>
            <a:rPr lang="da-DK" sz="700" dirty="0" smtClean="0">
              <a:solidFill>
                <a:srgbClr val="001E3C"/>
              </a:solidFill>
            </a:rPr>
            <a:t> </a:t>
          </a: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>Kriminalitet 1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da-DK" sz="500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sz="5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dirty="0" smtClean="0">
            <a:solidFill>
              <a:srgbClr val="001E3C"/>
            </a:solidFill>
            <a:latin typeface="Politi Light" pitchFamily="2" charset="0"/>
          </a:endParaRPr>
        </a:p>
      </dgm:t>
    </dgm:pt>
    <dgm:pt modelId="{867126AA-26ED-4AE2-8D4A-A23E96F96DB3}" type="sibTrans" cxnId="{465601FA-545D-4F3F-BACC-514D117ED464}">
      <dgm:prSet/>
      <dgm:spPr/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0F659111-7AEB-4C68-B04D-015CF38078A6}" type="parTrans" cxnId="{465601FA-545D-4F3F-BACC-514D117ED464}">
      <dgm:prSet/>
      <dgm:spPr>
        <a:ln>
          <a:solidFill>
            <a:srgbClr val="001E3C"/>
          </a:solidFill>
        </a:ln>
      </dgm:spPr>
      <dgm:t>
        <a:bodyPr/>
        <a:lstStyle/>
        <a:p>
          <a:endParaRPr lang="da-DK">
            <a:solidFill>
              <a:srgbClr val="001E3C"/>
            </a:solidFill>
          </a:endParaRPr>
        </a:p>
      </dgm:t>
    </dgm:pt>
    <dgm:pt modelId="{E2C6B0C4-0119-487F-ABE4-D265C9BCDF50}">
      <dgm:prSet/>
      <dgm:spPr>
        <a:solidFill>
          <a:srgbClr val="D4E600"/>
        </a:solidFill>
      </dgm:spPr>
      <dgm:t>
        <a:bodyPr/>
        <a:lstStyle/>
        <a:p>
          <a:r>
            <a:rPr lang="da-DK" dirty="0" smtClean="0">
              <a:solidFill>
                <a:srgbClr val="001E3C"/>
              </a:solidFill>
              <a:latin typeface="Politi Light" pitchFamily="2" charset="0"/>
            </a:rPr>
            <a:t>Logistik</a:t>
          </a:r>
        </a:p>
      </dgm:t>
    </dgm:pt>
    <dgm:pt modelId="{E5FE9903-D46A-4E32-91FE-8B8B5786A61B}" type="parTrans" cxnId="{88EA2033-B0D7-4B50-BC91-D8F26C2EC667}">
      <dgm:prSet/>
      <dgm:spPr>
        <a:ln>
          <a:solidFill>
            <a:schemeClr val="tx1"/>
          </a:solidFill>
        </a:ln>
      </dgm:spPr>
      <dgm:t>
        <a:bodyPr/>
        <a:lstStyle/>
        <a:p>
          <a:endParaRPr lang="da-DK"/>
        </a:p>
      </dgm:t>
    </dgm:pt>
    <dgm:pt modelId="{60A10DD1-02D2-4C6D-93B8-98F11E762AFD}" type="sibTrans" cxnId="{88EA2033-B0D7-4B50-BC91-D8F26C2EC667}">
      <dgm:prSet/>
      <dgm:spPr/>
      <dgm:t>
        <a:bodyPr/>
        <a:lstStyle/>
        <a:p>
          <a:endParaRPr lang="da-DK"/>
        </a:p>
      </dgm:t>
    </dgm:pt>
    <dgm:pt modelId="{29121F03-708D-4D1E-85F3-15145A1A49B6}" type="asst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da-DK" dirty="0" smtClean="0">
              <a:solidFill>
                <a:schemeClr val="tx1"/>
              </a:solidFill>
              <a:latin typeface="Politi Light" panose="02000503040000020004" pitchFamily="2" charset="0"/>
            </a:rPr>
            <a:t>Disciplinær, løn og overenskomst</a:t>
          </a:r>
          <a:endParaRPr lang="da-DK" dirty="0">
            <a:solidFill>
              <a:schemeClr val="tx1"/>
            </a:solidFill>
            <a:latin typeface="Politi Light" panose="02000503040000020004" pitchFamily="2" charset="0"/>
          </a:endParaRPr>
        </a:p>
      </dgm:t>
    </dgm:pt>
    <dgm:pt modelId="{CBA9A97F-7F81-4071-9E9A-34BDA2072FC1}" type="parTrans" cxnId="{04997AC0-F102-466C-8BE9-0AFFE025CD5B}">
      <dgm:prSet/>
      <dgm:spPr>
        <a:ln>
          <a:solidFill>
            <a:schemeClr val="tx1"/>
          </a:solidFill>
        </a:ln>
      </dgm:spPr>
      <dgm:t>
        <a:bodyPr/>
        <a:lstStyle/>
        <a:p>
          <a:endParaRPr lang="da-DK"/>
        </a:p>
      </dgm:t>
    </dgm:pt>
    <dgm:pt modelId="{83C2A484-40D2-43BB-B2C2-CCB2C34FB622}" type="sibTrans" cxnId="{04997AC0-F102-466C-8BE9-0AFFE025CD5B}">
      <dgm:prSet/>
      <dgm:spPr/>
      <dgm:t>
        <a:bodyPr/>
        <a:lstStyle/>
        <a:p>
          <a:endParaRPr lang="da-DK"/>
        </a:p>
      </dgm:t>
    </dgm:pt>
    <dgm:pt modelId="{414E7F59-CAC1-4657-939A-D67ABA4BD42D}">
      <dgm:prSet/>
      <dgm:spPr>
        <a:solidFill>
          <a:srgbClr val="D4E600"/>
        </a:solidFill>
      </dgm:spPr>
      <dgm:t>
        <a:bodyPr/>
        <a:lstStyle/>
        <a:p>
          <a:r>
            <a:rPr lang="da-DK" dirty="0" smtClean="0">
              <a:solidFill>
                <a:schemeClr val="tx1"/>
              </a:solidFill>
              <a:latin typeface="Politi Light" panose="02000503040000020004" pitchFamily="2" charset="0"/>
            </a:rPr>
            <a:t>Kommunikation</a:t>
          </a:r>
        </a:p>
      </dgm:t>
    </dgm:pt>
    <dgm:pt modelId="{D7A6B3BF-F708-4816-A69C-46DA7475DBE8}" type="parTrans" cxnId="{64542220-F3E2-4AA1-84A0-3D26E9815FDC}">
      <dgm:prSet/>
      <dgm:spPr>
        <a:ln>
          <a:solidFill>
            <a:schemeClr val="tx1"/>
          </a:solidFill>
        </a:ln>
      </dgm:spPr>
      <dgm:t>
        <a:bodyPr/>
        <a:lstStyle/>
        <a:p>
          <a:endParaRPr lang="da-DK"/>
        </a:p>
      </dgm:t>
    </dgm:pt>
    <dgm:pt modelId="{E4E0EECE-70F5-48FB-A802-1111CAB10B71}" type="sibTrans" cxnId="{64542220-F3E2-4AA1-84A0-3D26E9815FDC}">
      <dgm:prSet/>
      <dgm:spPr/>
      <dgm:t>
        <a:bodyPr/>
        <a:lstStyle/>
        <a:p>
          <a:endParaRPr lang="da-DK"/>
        </a:p>
      </dgm:t>
    </dgm:pt>
    <dgm:pt modelId="{AEECA722-7125-4498-A75A-477B99488119}">
      <dgm:prSet/>
      <dgm:spPr>
        <a:solidFill>
          <a:srgbClr val="B1E3FF"/>
        </a:solidFill>
        <a:ln>
          <a:solidFill>
            <a:srgbClr val="B1E3FF"/>
          </a:solidFill>
        </a:ln>
      </dgm:spPr>
      <dgm:t>
        <a:bodyPr/>
        <a:lstStyle/>
        <a:p>
          <a:r>
            <a:rPr lang="da-DK" dirty="0" smtClean="0">
              <a:solidFill>
                <a:schemeClr val="tx1"/>
              </a:solidFill>
              <a:latin typeface="Politi Light" panose="02000503040000020004" pitchFamily="2" charset="0"/>
            </a:rPr>
            <a:t>SVC og Driftsstyring</a:t>
          </a:r>
        </a:p>
      </dgm:t>
    </dgm:pt>
    <dgm:pt modelId="{CB70716D-2CE2-490B-8DCE-AB7E22A4DE5D}" type="parTrans" cxnId="{BFBAB807-44C6-45A5-9310-9E308A095E7E}">
      <dgm:prSet/>
      <dgm:spPr>
        <a:ln>
          <a:solidFill>
            <a:schemeClr val="tx1"/>
          </a:solidFill>
        </a:ln>
      </dgm:spPr>
      <dgm:t>
        <a:bodyPr/>
        <a:lstStyle/>
        <a:p>
          <a:endParaRPr lang="da-DK"/>
        </a:p>
      </dgm:t>
    </dgm:pt>
    <dgm:pt modelId="{FB8A0D68-8C03-4DCD-9022-C3F7B3EAEB92}" type="sibTrans" cxnId="{BFBAB807-44C6-45A5-9310-9E308A095E7E}">
      <dgm:prSet/>
      <dgm:spPr/>
      <dgm:t>
        <a:bodyPr/>
        <a:lstStyle/>
        <a:p>
          <a:endParaRPr lang="da-DK"/>
        </a:p>
      </dgm:t>
    </dgm:pt>
    <dgm:pt modelId="{35D3C94E-8AA1-4758-BCD0-C2AACC9574F3}">
      <dgm:prSet/>
      <dgm:spPr>
        <a:solidFill>
          <a:srgbClr val="B1E3FF"/>
        </a:solidFill>
        <a:ln>
          <a:solidFill>
            <a:srgbClr val="B1E3FF"/>
          </a:solidFill>
        </a:ln>
      </dgm:spPr>
      <dgm:t>
        <a:bodyPr/>
        <a:lstStyle/>
        <a:p>
          <a:r>
            <a:rPr lang="da-DK" dirty="0" smtClean="0">
              <a:solidFill>
                <a:schemeClr val="tx1"/>
              </a:solidFill>
              <a:latin typeface="Politi Light" panose="02000503040000020004" pitchFamily="2" charset="0"/>
            </a:rPr>
            <a:t>Sags- og Visitationscenter</a:t>
          </a:r>
        </a:p>
        <a:p>
          <a:endParaRPr lang="da-DK" dirty="0"/>
        </a:p>
      </dgm:t>
    </dgm:pt>
    <dgm:pt modelId="{DF002467-7AD2-4AE8-9549-B4B2032F9A92}" type="parTrans" cxnId="{95A7C30C-3976-422B-B40D-6933E5EBB414}">
      <dgm:prSet/>
      <dgm:spPr>
        <a:ln>
          <a:solidFill>
            <a:schemeClr val="tx1"/>
          </a:solidFill>
        </a:ln>
      </dgm:spPr>
      <dgm:t>
        <a:bodyPr/>
        <a:lstStyle/>
        <a:p>
          <a:endParaRPr lang="da-DK"/>
        </a:p>
      </dgm:t>
    </dgm:pt>
    <dgm:pt modelId="{2E183498-1109-44AE-B89D-3DFF199A806D}" type="sibTrans" cxnId="{95A7C30C-3976-422B-B40D-6933E5EBB414}">
      <dgm:prSet/>
      <dgm:spPr/>
      <dgm:t>
        <a:bodyPr/>
        <a:lstStyle/>
        <a:p>
          <a:endParaRPr lang="da-DK"/>
        </a:p>
      </dgm:t>
    </dgm:pt>
    <dgm:pt modelId="{55B475FD-458F-4BF6-9B21-D6E9B10BFD4D}">
      <dgm:prSet/>
      <dgm:spPr>
        <a:solidFill>
          <a:srgbClr val="B1E3FF"/>
        </a:solidFill>
        <a:ln>
          <a:solidFill>
            <a:srgbClr val="B1E3FF"/>
          </a:solidFill>
        </a:ln>
      </dgm:spPr>
      <dgm:t>
        <a:bodyPr/>
        <a:lstStyle/>
        <a:p>
          <a:r>
            <a:rPr lang="da-DK" dirty="0" err="1" smtClean="0">
              <a:solidFill>
                <a:schemeClr val="tx1"/>
              </a:solidFill>
              <a:latin typeface="Politi Light" panose="02000503040000020004" pitchFamily="2" charset="0"/>
            </a:rPr>
            <a:t>Sagssektion</a:t>
          </a:r>
          <a:endParaRPr lang="da-DK" dirty="0" smtClean="0">
            <a:solidFill>
              <a:schemeClr val="tx1"/>
            </a:solidFill>
            <a:latin typeface="Politi Light" panose="02000503040000020004" pitchFamily="2" charset="0"/>
          </a:endParaRPr>
        </a:p>
      </dgm:t>
    </dgm:pt>
    <dgm:pt modelId="{C25E2A81-9315-4BB9-9D28-0CEC9C03D7CF}" type="parTrans" cxnId="{BF5B636A-D713-414E-8081-F3BAD2C619FE}">
      <dgm:prSet/>
      <dgm:spPr>
        <a:ln>
          <a:solidFill>
            <a:schemeClr val="tx1"/>
          </a:solidFill>
        </a:ln>
      </dgm:spPr>
      <dgm:t>
        <a:bodyPr/>
        <a:lstStyle/>
        <a:p>
          <a:endParaRPr lang="da-DK"/>
        </a:p>
      </dgm:t>
    </dgm:pt>
    <dgm:pt modelId="{2E62D025-F24A-44FE-9F63-11083654DE33}" type="sibTrans" cxnId="{BF5B636A-D713-414E-8081-F3BAD2C619FE}">
      <dgm:prSet/>
      <dgm:spPr/>
      <dgm:t>
        <a:bodyPr/>
        <a:lstStyle/>
        <a:p>
          <a:endParaRPr lang="da-DK"/>
        </a:p>
      </dgm:t>
    </dgm:pt>
    <dgm:pt modelId="{52BE3083-8AB5-46D6-8F1B-640F31A24CAE}">
      <dgm:prSet/>
      <dgm:spPr>
        <a:solidFill>
          <a:srgbClr val="B1E3FF"/>
        </a:solidFill>
        <a:ln>
          <a:solidFill>
            <a:srgbClr val="B1E3FF"/>
          </a:solidFill>
        </a:ln>
      </dgm:spPr>
      <dgm:t>
        <a:bodyPr/>
        <a:lstStyle/>
        <a:p>
          <a:r>
            <a:rPr lang="da-DK" dirty="0" smtClean="0">
              <a:solidFill>
                <a:schemeClr val="tx1"/>
              </a:solidFill>
              <a:latin typeface="Politi Light" panose="02000503040000020004" pitchFamily="2" charset="0"/>
            </a:rPr>
            <a:t>Borgernær Kriminalitet</a:t>
          </a:r>
        </a:p>
      </dgm:t>
    </dgm:pt>
    <dgm:pt modelId="{690B5912-567D-40B6-8E56-3D53E5043EA0}" type="parTrans" cxnId="{A372E4CE-FC25-4854-8C1A-61D73468A747}">
      <dgm:prSet/>
      <dgm:spPr>
        <a:ln>
          <a:solidFill>
            <a:schemeClr val="tx1"/>
          </a:solidFill>
        </a:ln>
      </dgm:spPr>
      <dgm:t>
        <a:bodyPr/>
        <a:lstStyle/>
        <a:p>
          <a:endParaRPr lang="da-DK"/>
        </a:p>
      </dgm:t>
    </dgm:pt>
    <dgm:pt modelId="{2CAE9E82-30C0-4584-890B-D88FC1E0352C}" type="sibTrans" cxnId="{A372E4CE-FC25-4854-8C1A-61D73468A747}">
      <dgm:prSet/>
      <dgm:spPr/>
      <dgm:t>
        <a:bodyPr/>
        <a:lstStyle/>
        <a:p>
          <a:endParaRPr lang="da-DK"/>
        </a:p>
      </dgm:t>
    </dgm:pt>
    <dgm:pt modelId="{10D9D03F-C40A-44F8-9412-EB10A66AFC49}">
      <dgm:prSet/>
      <dgm:spPr>
        <a:solidFill>
          <a:srgbClr val="B1E3FF"/>
        </a:solidFill>
        <a:ln>
          <a:solidFill>
            <a:srgbClr val="B1E3FF"/>
          </a:solidFill>
        </a:ln>
      </dgm:spPr>
      <dgm:t>
        <a:bodyPr/>
        <a:lstStyle/>
        <a:p>
          <a:r>
            <a:rPr lang="da-DK" dirty="0" smtClean="0">
              <a:solidFill>
                <a:schemeClr val="tx1"/>
              </a:solidFill>
              <a:latin typeface="Politi Light" panose="02000503040000020004" pitchFamily="2" charset="0"/>
            </a:rPr>
            <a:t>Central Visitation</a:t>
          </a:r>
        </a:p>
      </dgm:t>
    </dgm:pt>
    <dgm:pt modelId="{4736E001-6768-466A-AB6E-7C5C4FF54761}" type="parTrans" cxnId="{59DD168A-B413-42CB-A516-C8656ED2AF40}">
      <dgm:prSet/>
      <dgm:spPr>
        <a:ln>
          <a:solidFill>
            <a:schemeClr val="tx1"/>
          </a:solidFill>
        </a:ln>
      </dgm:spPr>
      <dgm:t>
        <a:bodyPr/>
        <a:lstStyle/>
        <a:p>
          <a:endParaRPr lang="da-DK"/>
        </a:p>
      </dgm:t>
    </dgm:pt>
    <dgm:pt modelId="{961DA46E-1E89-4329-809F-B8A520868520}" type="sibTrans" cxnId="{59DD168A-B413-42CB-A516-C8656ED2AF40}">
      <dgm:prSet/>
      <dgm:spPr/>
      <dgm:t>
        <a:bodyPr/>
        <a:lstStyle/>
        <a:p>
          <a:endParaRPr lang="da-DK"/>
        </a:p>
      </dgm:t>
    </dgm:pt>
    <dgm:pt modelId="{CE547371-9C29-4FC0-969B-D02F10E67232}" type="asst">
      <dgm:prSet/>
      <dgm:spPr>
        <a:solidFill>
          <a:schemeClr val="bg1">
            <a:lumMod val="7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da-DK" dirty="0" smtClean="0">
              <a:solidFill>
                <a:schemeClr val="tx1"/>
              </a:solidFill>
              <a:latin typeface="Politi Light" panose="02000503040000020004" pitchFamily="2" charset="0"/>
            </a:rPr>
            <a:t>POLINTEL</a:t>
          </a:r>
          <a:endParaRPr lang="da-DK" dirty="0">
            <a:solidFill>
              <a:schemeClr val="tx1"/>
            </a:solidFill>
            <a:latin typeface="Politi Light" panose="02000503040000020004" pitchFamily="2" charset="0"/>
          </a:endParaRPr>
        </a:p>
      </dgm:t>
    </dgm:pt>
    <dgm:pt modelId="{F6028617-F328-4C9D-B77A-1F940BCFEBAD}" type="parTrans" cxnId="{D310A868-15C7-41C1-8E27-4040D4B2FE93}">
      <dgm:prSet/>
      <dgm:spPr>
        <a:ln>
          <a:noFill/>
        </a:ln>
      </dgm:spPr>
      <dgm:t>
        <a:bodyPr/>
        <a:lstStyle/>
        <a:p>
          <a:endParaRPr lang="da-DK"/>
        </a:p>
      </dgm:t>
    </dgm:pt>
    <dgm:pt modelId="{CFBCC64A-FAB0-428D-8229-BB89829F7430}" type="sibTrans" cxnId="{D310A868-15C7-41C1-8E27-4040D4B2FE93}">
      <dgm:prSet/>
      <dgm:spPr/>
      <dgm:t>
        <a:bodyPr/>
        <a:lstStyle/>
        <a:p>
          <a:endParaRPr lang="da-DK"/>
        </a:p>
      </dgm:t>
    </dgm:pt>
    <dgm:pt modelId="{BAC7E408-26F2-4437-B77E-AF60FDC71914}" type="asst">
      <dgm:prSet/>
      <dgm:spPr>
        <a:solidFill>
          <a:schemeClr val="bg1">
            <a:lumMod val="7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da-DK" dirty="0" smtClean="0">
              <a:solidFill>
                <a:schemeClr val="tx1"/>
              </a:solidFill>
              <a:latin typeface="Politi Light" panose="02000503040000020004" pitchFamily="2" charset="0"/>
            </a:rPr>
            <a:t>Tværgående driftsstyring</a:t>
          </a:r>
          <a:endParaRPr lang="da-DK" dirty="0">
            <a:solidFill>
              <a:schemeClr val="tx1"/>
            </a:solidFill>
            <a:latin typeface="Politi Light" panose="02000503040000020004" pitchFamily="2" charset="0"/>
          </a:endParaRPr>
        </a:p>
      </dgm:t>
    </dgm:pt>
    <dgm:pt modelId="{ECD01F43-E138-420F-8A3D-F9E01567375F}" type="parTrans" cxnId="{A54B7E8B-EA12-4E28-ABC8-C11808FCE075}">
      <dgm:prSet/>
      <dgm:spPr>
        <a:ln>
          <a:solidFill>
            <a:schemeClr val="tx1"/>
          </a:solidFill>
        </a:ln>
      </dgm:spPr>
      <dgm:t>
        <a:bodyPr/>
        <a:lstStyle/>
        <a:p>
          <a:endParaRPr lang="da-DK"/>
        </a:p>
      </dgm:t>
    </dgm:pt>
    <dgm:pt modelId="{5151B241-9ABE-48DB-850A-EF9E95E50D44}" type="sibTrans" cxnId="{A54B7E8B-EA12-4E28-ABC8-C11808FCE075}">
      <dgm:prSet/>
      <dgm:spPr/>
      <dgm:t>
        <a:bodyPr/>
        <a:lstStyle/>
        <a:p>
          <a:endParaRPr lang="da-DK"/>
        </a:p>
      </dgm:t>
    </dgm:pt>
    <dgm:pt modelId="{1844C183-C497-4CD9-8BAF-5205F4545159}">
      <dgm:prSet/>
      <dgm:spPr>
        <a:solidFill>
          <a:srgbClr val="B1E3FF"/>
        </a:solidFill>
      </dgm:spPr>
      <dgm:t>
        <a:bodyPr/>
        <a:lstStyle/>
        <a:p>
          <a:r>
            <a:rPr lang="da-DK" dirty="0" smtClean="0">
              <a:solidFill>
                <a:schemeClr val="tx1"/>
              </a:solidFill>
              <a:latin typeface="Politi Light" panose="02000503040000020004" pitchFamily="2" charset="0"/>
            </a:rPr>
            <a:t>Udlændingekontrolsektionen</a:t>
          </a:r>
          <a:endParaRPr lang="da-DK" dirty="0">
            <a:solidFill>
              <a:schemeClr val="tx1"/>
            </a:solidFill>
            <a:latin typeface="Politi Light" panose="02000503040000020004" pitchFamily="2" charset="0"/>
          </a:endParaRPr>
        </a:p>
      </dgm:t>
    </dgm:pt>
    <dgm:pt modelId="{325593E3-1CB2-4715-8BE2-403F6C248091}" type="parTrans" cxnId="{1CD16250-C565-4045-ABC3-CCC39401D0E7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da-DK"/>
        </a:p>
      </dgm:t>
    </dgm:pt>
    <dgm:pt modelId="{A5082E4D-5E29-4D26-B1C8-F63E8F3636D3}" type="sibTrans" cxnId="{1CD16250-C565-4045-ABC3-CCC39401D0E7}">
      <dgm:prSet/>
      <dgm:spPr/>
      <dgm:t>
        <a:bodyPr/>
        <a:lstStyle/>
        <a:p>
          <a:endParaRPr lang="da-DK"/>
        </a:p>
      </dgm:t>
    </dgm:pt>
    <dgm:pt modelId="{04C215FF-BEB2-4EFD-82D6-2C38C87A04FA}">
      <dgm:prSet/>
      <dgm:spPr>
        <a:solidFill>
          <a:srgbClr val="B1E3FF"/>
        </a:solidFill>
      </dgm:spPr>
      <dgm:t>
        <a:bodyPr/>
        <a:lstStyle/>
        <a:p>
          <a:r>
            <a:rPr lang="da-DK" dirty="0" smtClean="0">
              <a:solidFill>
                <a:schemeClr val="tx1"/>
              </a:solidFill>
              <a:latin typeface="Politi Light" panose="02000503040000020004" pitchFamily="2" charset="0"/>
            </a:rPr>
            <a:t>Teknisk Efterforskning</a:t>
          </a:r>
        </a:p>
        <a:p>
          <a:endParaRPr lang="da-DK" dirty="0">
            <a:solidFill>
              <a:schemeClr val="tx1"/>
            </a:solidFill>
            <a:latin typeface="Politi Light" panose="02000503040000020004" pitchFamily="2" charset="0"/>
          </a:endParaRPr>
        </a:p>
      </dgm:t>
    </dgm:pt>
    <dgm:pt modelId="{0CD7314A-C07C-49A1-A7A9-4DDF80AB6B3A}" type="parTrans" cxnId="{1C7829E6-5753-4FFB-BDE8-5DFAC9B9D42C}">
      <dgm:prSet/>
      <dgm:spPr>
        <a:ln>
          <a:solidFill>
            <a:schemeClr val="tx1"/>
          </a:solidFill>
        </a:ln>
      </dgm:spPr>
      <dgm:t>
        <a:bodyPr/>
        <a:lstStyle/>
        <a:p>
          <a:endParaRPr lang="da-DK"/>
        </a:p>
      </dgm:t>
    </dgm:pt>
    <dgm:pt modelId="{791990CA-782D-4220-9BDF-231A694FC1B3}" type="sibTrans" cxnId="{1C7829E6-5753-4FFB-BDE8-5DFAC9B9D42C}">
      <dgm:prSet/>
      <dgm:spPr/>
      <dgm:t>
        <a:bodyPr/>
        <a:lstStyle/>
        <a:p>
          <a:endParaRPr lang="da-DK"/>
        </a:p>
      </dgm:t>
    </dgm:pt>
    <dgm:pt modelId="{A65CCBF8-0C22-4E8F-997A-AB47E2E6BCDA}" type="asst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da-DK" dirty="0" err="1" smtClean="0">
              <a:solidFill>
                <a:schemeClr val="tx1"/>
              </a:solidFill>
              <a:latin typeface="Politi Light" panose="02000503040000020004" pitchFamily="2" charset="0"/>
            </a:rPr>
            <a:t>Kriminalteknisk</a:t>
          </a:r>
          <a:r>
            <a:rPr lang="da-DK" dirty="0" smtClean="0">
              <a:solidFill>
                <a:schemeClr val="tx1"/>
              </a:solidFill>
              <a:latin typeface="Politi Light" panose="02000503040000020004" pitchFamily="2" charset="0"/>
            </a:rPr>
            <a:t>-støtte</a:t>
          </a:r>
          <a:endParaRPr lang="da-DK" dirty="0">
            <a:solidFill>
              <a:schemeClr val="tx1"/>
            </a:solidFill>
            <a:latin typeface="Politi Light" panose="02000503040000020004" pitchFamily="2" charset="0"/>
          </a:endParaRPr>
        </a:p>
      </dgm:t>
    </dgm:pt>
    <dgm:pt modelId="{0625804B-43DA-4E2D-A27D-AF68140AC8DC}" type="parTrans" cxnId="{B769F069-AA38-45AB-B421-2D78A9B2773A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da-DK"/>
        </a:p>
      </dgm:t>
    </dgm:pt>
    <dgm:pt modelId="{8231B83C-1303-405D-8C6A-3D95701F1AD3}" type="sibTrans" cxnId="{B769F069-AA38-45AB-B421-2D78A9B2773A}">
      <dgm:prSet/>
      <dgm:spPr/>
      <dgm:t>
        <a:bodyPr/>
        <a:lstStyle/>
        <a:p>
          <a:endParaRPr lang="da-DK"/>
        </a:p>
      </dgm:t>
    </dgm:pt>
    <dgm:pt modelId="{38AAC31B-BFF8-4537-A5DF-839C088CEA83}" type="asst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da-DK" dirty="0" smtClean="0">
              <a:solidFill>
                <a:schemeClr val="tx1"/>
              </a:solidFill>
              <a:latin typeface="Politi Light" panose="02000503040000020004" pitchFamily="2" charset="0"/>
            </a:rPr>
            <a:t>IT-støtte</a:t>
          </a:r>
          <a:endParaRPr lang="da-DK" dirty="0">
            <a:solidFill>
              <a:schemeClr val="tx1"/>
            </a:solidFill>
            <a:latin typeface="Politi Light" panose="02000503040000020004" pitchFamily="2" charset="0"/>
          </a:endParaRPr>
        </a:p>
      </dgm:t>
    </dgm:pt>
    <dgm:pt modelId="{73B7DFBE-45A3-4427-93E5-2BE0E3DECBFF}" type="parTrans" cxnId="{386A3CCD-D7BE-46E8-BAA6-42179D20CB4C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da-DK"/>
        </a:p>
      </dgm:t>
    </dgm:pt>
    <dgm:pt modelId="{45EB854D-B859-459C-ABF0-3151F016FF10}" type="sibTrans" cxnId="{386A3CCD-D7BE-46E8-BAA6-42179D20CB4C}">
      <dgm:prSet/>
      <dgm:spPr/>
      <dgm:t>
        <a:bodyPr/>
        <a:lstStyle/>
        <a:p>
          <a:endParaRPr lang="da-DK"/>
        </a:p>
      </dgm:t>
    </dgm:pt>
    <dgm:pt modelId="{E4404000-C1A1-4957-B083-144C5E81A373}" type="pres">
      <dgm:prSet presAssocID="{9EEC71DC-CFA7-445D-A138-48E7AFCC176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a-DK"/>
        </a:p>
      </dgm:t>
    </dgm:pt>
    <dgm:pt modelId="{E1A559FE-41E5-4332-A969-5762908F40FB}" type="pres">
      <dgm:prSet presAssocID="{3C95C7A3-BA87-4743-85F5-E185733D5022}" presName="hierRoot1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EDAD112E-6796-4D42-AA2F-B79D08ABDF64}" type="pres">
      <dgm:prSet presAssocID="{3C95C7A3-BA87-4743-85F5-E185733D5022}" presName="rootComposite1" presStyleCnt="0"/>
      <dgm:spPr/>
      <dgm:t>
        <a:bodyPr/>
        <a:lstStyle/>
        <a:p>
          <a:endParaRPr lang="da-DK"/>
        </a:p>
      </dgm:t>
    </dgm:pt>
    <dgm:pt modelId="{FCE3C9EA-4A89-4C64-A8B3-B6A9C810D412}" type="pres">
      <dgm:prSet presAssocID="{3C95C7A3-BA87-4743-85F5-E185733D5022}" presName="rootText1" presStyleLbl="node0" presStyleIdx="0" presStyleCnt="1" custScaleX="218572" custScaleY="155398" custLinFactX="-100000" custLinFactY="-100000" custLinFactNeighborX="-123596" custLinFactNeighborY="-14600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EE7CC26-3091-41A2-A2A5-9DA8801FB8C4}" type="pres">
      <dgm:prSet presAssocID="{3C95C7A3-BA87-4743-85F5-E185733D5022}" presName="rootConnector1" presStyleLbl="node1" presStyleIdx="0" presStyleCnt="0"/>
      <dgm:spPr/>
      <dgm:t>
        <a:bodyPr/>
        <a:lstStyle/>
        <a:p>
          <a:endParaRPr lang="da-DK"/>
        </a:p>
      </dgm:t>
    </dgm:pt>
    <dgm:pt modelId="{C36183E1-53E0-43F5-BBA3-B66113E884E7}" type="pres">
      <dgm:prSet presAssocID="{3C95C7A3-BA87-4743-85F5-E185733D5022}" presName="hierChild2" presStyleCnt="0"/>
      <dgm:spPr/>
      <dgm:t>
        <a:bodyPr/>
        <a:lstStyle/>
        <a:p>
          <a:endParaRPr lang="da-DK"/>
        </a:p>
      </dgm:t>
    </dgm:pt>
    <dgm:pt modelId="{DFE3EEB7-8A1D-4624-B2CB-A12E32B0DFBC}" type="pres">
      <dgm:prSet presAssocID="{71217D4E-B0B7-4EAA-BBD1-980152480F9B}" presName="Name37" presStyleLbl="parChTrans1D2" presStyleIdx="0" presStyleCnt="3"/>
      <dgm:spPr/>
      <dgm:t>
        <a:bodyPr/>
        <a:lstStyle/>
        <a:p>
          <a:endParaRPr lang="da-DK"/>
        </a:p>
      </dgm:t>
    </dgm:pt>
    <dgm:pt modelId="{BC5F11A4-2BE8-4766-962F-D9BB7B984592}" type="pres">
      <dgm:prSet presAssocID="{8F656BD0-29E6-49A4-8D68-6E42E705D78E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A7D92FFB-A27F-437E-832D-7EAFB617994C}" type="pres">
      <dgm:prSet presAssocID="{8F656BD0-29E6-49A4-8D68-6E42E705D78E}" presName="rootComposite" presStyleCnt="0"/>
      <dgm:spPr/>
      <dgm:t>
        <a:bodyPr/>
        <a:lstStyle/>
        <a:p>
          <a:endParaRPr lang="da-DK"/>
        </a:p>
      </dgm:t>
    </dgm:pt>
    <dgm:pt modelId="{D1F3AEB8-B837-4636-B5D5-0924859A9BE7}" type="pres">
      <dgm:prSet presAssocID="{8F656BD0-29E6-49A4-8D68-6E42E705D78E}" presName="rootText" presStyleLbl="node2" presStyleIdx="0" presStyleCnt="3" custScaleX="161805" custScaleY="171236" custLinFactNeighborX="1865" custLinFactNeighborY="-9027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E394D973-CCC1-425C-A36E-09F98A64C04A}" type="pres">
      <dgm:prSet presAssocID="{8F656BD0-29E6-49A4-8D68-6E42E705D78E}" presName="rootConnector" presStyleLbl="node2" presStyleIdx="0" presStyleCnt="3"/>
      <dgm:spPr/>
      <dgm:t>
        <a:bodyPr/>
        <a:lstStyle/>
        <a:p>
          <a:endParaRPr lang="da-DK"/>
        </a:p>
      </dgm:t>
    </dgm:pt>
    <dgm:pt modelId="{A5A6E259-9A45-45BA-BDA1-64EE1A6A1CEE}" type="pres">
      <dgm:prSet presAssocID="{8F656BD0-29E6-49A4-8D68-6E42E705D78E}" presName="hierChild4" presStyleCnt="0"/>
      <dgm:spPr/>
      <dgm:t>
        <a:bodyPr/>
        <a:lstStyle/>
        <a:p>
          <a:endParaRPr lang="da-DK"/>
        </a:p>
      </dgm:t>
    </dgm:pt>
    <dgm:pt modelId="{86F7DFEB-D623-45D9-A52A-2FF00A3A5E78}" type="pres">
      <dgm:prSet presAssocID="{606507B3-7538-43C9-946E-23323160F9B4}" presName="Name37" presStyleLbl="parChTrans1D3" presStyleIdx="0" presStyleCnt="14"/>
      <dgm:spPr/>
      <dgm:t>
        <a:bodyPr/>
        <a:lstStyle/>
        <a:p>
          <a:endParaRPr lang="da-DK"/>
        </a:p>
      </dgm:t>
    </dgm:pt>
    <dgm:pt modelId="{389D7B17-FD3D-4D6F-B204-3BC59FE701A4}" type="pres">
      <dgm:prSet presAssocID="{529B6F74-0E27-47D5-8256-0422F1557498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B8654994-29D6-4607-8506-9C4FF878A560}" type="pres">
      <dgm:prSet presAssocID="{529B6F74-0E27-47D5-8256-0422F1557498}" presName="rootComposite" presStyleCnt="0"/>
      <dgm:spPr/>
      <dgm:t>
        <a:bodyPr/>
        <a:lstStyle/>
        <a:p>
          <a:endParaRPr lang="da-DK"/>
        </a:p>
      </dgm:t>
    </dgm:pt>
    <dgm:pt modelId="{B2680FA4-29F8-44BF-B9BD-45CA2969213B}" type="pres">
      <dgm:prSet presAssocID="{529B6F74-0E27-47D5-8256-0422F1557498}" presName="rootText" presStyleLbl="node3" presStyleIdx="0" presStyleCnt="14" custScaleX="165447" custScaleY="142023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5890D78F-9431-4848-99B0-F05355217276}" type="pres">
      <dgm:prSet presAssocID="{529B6F74-0E27-47D5-8256-0422F1557498}" presName="rootConnector" presStyleLbl="node3" presStyleIdx="0" presStyleCnt="14"/>
      <dgm:spPr/>
      <dgm:t>
        <a:bodyPr/>
        <a:lstStyle/>
        <a:p>
          <a:endParaRPr lang="da-DK"/>
        </a:p>
      </dgm:t>
    </dgm:pt>
    <dgm:pt modelId="{C550CA27-C833-4388-B8C9-35B9A0D5FFDA}" type="pres">
      <dgm:prSet presAssocID="{529B6F74-0E27-47D5-8256-0422F1557498}" presName="hierChild4" presStyleCnt="0"/>
      <dgm:spPr/>
      <dgm:t>
        <a:bodyPr/>
        <a:lstStyle/>
        <a:p>
          <a:endParaRPr lang="da-DK"/>
        </a:p>
      </dgm:t>
    </dgm:pt>
    <dgm:pt modelId="{DA63EDAC-2E76-4355-B1F6-1D2DBB51787F}" type="pres">
      <dgm:prSet presAssocID="{8888DEFA-595F-47F2-B42A-6B29FE174009}" presName="Name37" presStyleLbl="parChTrans1D4" presStyleIdx="0" presStyleCnt="66"/>
      <dgm:spPr/>
      <dgm:t>
        <a:bodyPr/>
        <a:lstStyle/>
        <a:p>
          <a:endParaRPr lang="da-DK"/>
        </a:p>
      </dgm:t>
    </dgm:pt>
    <dgm:pt modelId="{2035BCEB-3D7C-48EC-98F7-9E244B29C3EC}" type="pres">
      <dgm:prSet presAssocID="{EB09C17A-EA8D-4EE3-8F37-15F0076CB2A9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5EC1E135-6920-489B-8FBF-72A1786A39A9}" type="pres">
      <dgm:prSet presAssocID="{EB09C17A-EA8D-4EE3-8F37-15F0076CB2A9}" presName="rootComposite" presStyleCnt="0"/>
      <dgm:spPr/>
      <dgm:t>
        <a:bodyPr/>
        <a:lstStyle/>
        <a:p>
          <a:endParaRPr lang="da-DK"/>
        </a:p>
      </dgm:t>
    </dgm:pt>
    <dgm:pt modelId="{263E46C2-3754-4005-B60D-20FEC27DEE49}" type="pres">
      <dgm:prSet presAssocID="{EB09C17A-EA8D-4EE3-8F37-15F0076CB2A9}" presName="rootText" presStyleLbl="node4" presStyleIdx="0" presStyleCnt="59" custScaleX="126876" custScaleY="256663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5FB1F05D-C539-4585-BCF7-5CEDFAEF1F7A}" type="pres">
      <dgm:prSet presAssocID="{EB09C17A-EA8D-4EE3-8F37-15F0076CB2A9}" presName="rootConnector" presStyleLbl="node4" presStyleIdx="0" presStyleCnt="59"/>
      <dgm:spPr/>
      <dgm:t>
        <a:bodyPr/>
        <a:lstStyle/>
        <a:p>
          <a:endParaRPr lang="da-DK"/>
        </a:p>
      </dgm:t>
    </dgm:pt>
    <dgm:pt modelId="{ED20409A-E268-474F-B44B-8CFFB20C7211}" type="pres">
      <dgm:prSet presAssocID="{EB09C17A-EA8D-4EE3-8F37-15F0076CB2A9}" presName="hierChild4" presStyleCnt="0"/>
      <dgm:spPr/>
      <dgm:t>
        <a:bodyPr/>
        <a:lstStyle/>
        <a:p>
          <a:endParaRPr lang="da-DK"/>
        </a:p>
      </dgm:t>
    </dgm:pt>
    <dgm:pt modelId="{45204D6E-5E4D-4BF5-9941-BCDE75F92A3F}" type="pres">
      <dgm:prSet presAssocID="{924F3FDD-EE95-4B38-9085-999A4708C350}" presName="Name37" presStyleLbl="parChTrans1D4" presStyleIdx="1" presStyleCnt="66"/>
      <dgm:spPr/>
      <dgm:t>
        <a:bodyPr/>
        <a:lstStyle/>
        <a:p>
          <a:endParaRPr lang="da-DK"/>
        </a:p>
      </dgm:t>
    </dgm:pt>
    <dgm:pt modelId="{A0BC22F7-50CB-40A7-A356-EC8E27636157}" type="pres">
      <dgm:prSet presAssocID="{0FB01492-0645-47FA-875A-E8728615E4CC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77C51E93-95D4-4AF9-8F6C-83ADEAACF58B}" type="pres">
      <dgm:prSet presAssocID="{0FB01492-0645-47FA-875A-E8728615E4CC}" presName="rootComposite" presStyleCnt="0"/>
      <dgm:spPr/>
      <dgm:t>
        <a:bodyPr/>
        <a:lstStyle/>
        <a:p>
          <a:endParaRPr lang="da-DK"/>
        </a:p>
      </dgm:t>
    </dgm:pt>
    <dgm:pt modelId="{6943C599-47F8-4571-9FA6-6010B745B785}" type="pres">
      <dgm:prSet presAssocID="{0FB01492-0645-47FA-875A-E8728615E4CC}" presName="rootText" presStyleLbl="node4" presStyleIdx="1" presStyleCnt="59" custScaleX="103627" custScaleY="30444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A709BA11-E68F-44AA-A121-A72F86F872DB}" type="pres">
      <dgm:prSet presAssocID="{0FB01492-0645-47FA-875A-E8728615E4CC}" presName="rootConnector" presStyleLbl="node4" presStyleIdx="1" presStyleCnt="59"/>
      <dgm:spPr/>
      <dgm:t>
        <a:bodyPr/>
        <a:lstStyle/>
        <a:p>
          <a:endParaRPr lang="da-DK"/>
        </a:p>
      </dgm:t>
    </dgm:pt>
    <dgm:pt modelId="{C59EA327-EB3A-4503-8D68-F3E0A55738A9}" type="pres">
      <dgm:prSet presAssocID="{0FB01492-0645-47FA-875A-E8728615E4CC}" presName="hierChild4" presStyleCnt="0"/>
      <dgm:spPr/>
      <dgm:t>
        <a:bodyPr/>
        <a:lstStyle/>
        <a:p>
          <a:endParaRPr lang="da-DK"/>
        </a:p>
      </dgm:t>
    </dgm:pt>
    <dgm:pt modelId="{CE949946-F55D-4AAF-A7BE-D80549F53C96}" type="pres">
      <dgm:prSet presAssocID="{0FB01492-0645-47FA-875A-E8728615E4CC}" presName="hierChild5" presStyleCnt="0"/>
      <dgm:spPr/>
      <dgm:t>
        <a:bodyPr/>
        <a:lstStyle/>
        <a:p>
          <a:endParaRPr lang="da-DK"/>
        </a:p>
      </dgm:t>
    </dgm:pt>
    <dgm:pt modelId="{AD0185E1-796A-4D3A-AF94-81FAFB688497}" type="pres">
      <dgm:prSet presAssocID="{5871C7C0-F8E0-4DC7-9CED-A28926452FD1}" presName="Name37" presStyleLbl="parChTrans1D4" presStyleIdx="2" presStyleCnt="66"/>
      <dgm:spPr/>
      <dgm:t>
        <a:bodyPr/>
        <a:lstStyle/>
        <a:p>
          <a:endParaRPr lang="da-DK"/>
        </a:p>
      </dgm:t>
    </dgm:pt>
    <dgm:pt modelId="{06ACF8A6-0262-4C44-B0BD-E0B4E5BD50CE}" type="pres">
      <dgm:prSet presAssocID="{3EB816D6-828A-4E4D-A4AB-BE3AAC4281E0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56BFCE59-04B2-440C-AEE5-BF0669B3CE6B}" type="pres">
      <dgm:prSet presAssocID="{3EB816D6-828A-4E4D-A4AB-BE3AAC4281E0}" presName="rootComposite" presStyleCnt="0"/>
      <dgm:spPr/>
      <dgm:t>
        <a:bodyPr/>
        <a:lstStyle/>
        <a:p>
          <a:endParaRPr lang="da-DK"/>
        </a:p>
      </dgm:t>
    </dgm:pt>
    <dgm:pt modelId="{183D69D1-FF26-4E30-B758-9FFB8D88389B}" type="pres">
      <dgm:prSet presAssocID="{3EB816D6-828A-4E4D-A4AB-BE3AAC4281E0}" presName="rootText" presStyleLbl="node4" presStyleIdx="2" presStyleCnt="59" custScaleX="102917" custScaleY="24647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F626C08C-5544-42C6-9A50-97E810A379BC}" type="pres">
      <dgm:prSet presAssocID="{3EB816D6-828A-4E4D-A4AB-BE3AAC4281E0}" presName="rootConnector" presStyleLbl="node4" presStyleIdx="2" presStyleCnt="59"/>
      <dgm:spPr/>
      <dgm:t>
        <a:bodyPr/>
        <a:lstStyle/>
        <a:p>
          <a:endParaRPr lang="da-DK"/>
        </a:p>
      </dgm:t>
    </dgm:pt>
    <dgm:pt modelId="{A5B8FD55-6B25-48BA-ADA7-7FBB6BF658A2}" type="pres">
      <dgm:prSet presAssocID="{3EB816D6-828A-4E4D-A4AB-BE3AAC4281E0}" presName="hierChild4" presStyleCnt="0"/>
      <dgm:spPr/>
      <dgm:t>
        <a:bodyPr/>
        <a:lstStyle/>
        <a:p>
          <a:endParaRPr lang="da-DK"/>
        </a:p>
      </dgm:t>
    </dgm:pt>
    <dgm:pt modelId="{AB8DCFC9-0414-4AE3-8FD7-C5509042BCFE}" type="pres">
      <dgm:prSet presAssocID="{3EB816D6-828A-4E4D-A4AB-BE3AAC4281E0}" presName="hierChild5" presStyleCnt="0"/>
      <dgm:spPr/>
      <dgm:t>
        <a:bodyPr/>
        <a:lstStyle/>
        <a:p>
          <a:endParaRPr lang="da-DK"/>
        </a:p>
      </dgm:t>
    </dgm:pt>
    <dgm:pt modelId="{8A52EC03-93E7-4735-93E8-D0112615576E}" type="pres">
      <dgm:prSet presAssocID="{F83ACB2F-5EA2-4843-BEDA-D85C9604DC89}" presName="Name37" presStyleLbl="parChTrans1D4" presStyleIdx="3" presStyleCnt="66"/>
      <dgm:spPr/>
      <dgm:t>
        <a:bodyPr/>
        <a:lstStyle/>
        <a:p>
          <a:endParaRPr lang="da-DK"/>
        </a:p>
      </dgm:t>
    </dgm:pt>
    <dgm:pt modelId="{2ECC8358-75A3-4DCB-A923-5887459E8B13}" type="pres">
      <dgm:prSet presAssocID="{687D549C-A81D-4C30-BC9A-7C9579A27563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A30F220D-A27E-4AB5-B9E1-6F6710F80E21}" type="pres">
      <dgm:prSet presAssocID="{687D549C-A81D-4C30-BC9A-7C9579A27563}" presName="rootComposite" presStyleCnt="0"/>
      <dgm:spPr/>
      <dgm:t>
        <a:bodyPr/>
        <a:lstStyle/>
        <a:p>
          <a:endParaRPr lang="da-DK"/>
        </a:p>
      </dgm:t>
    </dgm:pt>
    <dgm:pt modelId="{734FB398-64C8-4743-9706-878D8297D330}" type="pres">
      <dgm:prSet presAssocID="{687D549C-A81D-4C30-BC9A-7C9579A27563}" presName="rootText" presStyleLbl="node4" presStyleIdx="3" presStyleCnt="59" custScaleY="25935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2B438334-A8AC-4865-B3E0-202E11C50334}" type="pres">
      <dgm:prSet presAssocID="{687D549C-A81D-4C30-BC9A-7C9579A27563}" presName="rootConnector" presStyleLbl="node4" presStyleIdx="3" presStyleCnt="59"/>
      <dgm:spPr/>
      <dgm:t>
        <a:bodyPr/>
        <a:lstStyle/>
        <a:p>
          <a:endParaRPr lang="da-DK"/>
        </a:p>
      </dgm:t>
    </dgm:pt>
    <dgm:pt modelId="{E2744A1A-C5EC-4F1E-A618-A9C161B7DC93}" type="pres">
      <dgm:prSet presAssocID="{687D549C-A81D-4C30-BC9A-7C9579A27563}" presName="hierChild4" presStyleCnt="0"/>
      <dgm:spPr/>
      <dgm:t>
        <a:bodyPr/>
        <a:lstStyle/>
        <a:p>
          <a:endParaRPr lang="da-DK"/>
        </a:p>
      </dgm:t>
    </dgm:pt>
    <dgm:pt modelId="{D1274A3C-E09A-40FE-9731-8B41C9F6C307}" type="pres">
      <dgm:prSet presAssocID="{687D549C-A81D-4C30-BC9A-7C9579A27563}" presName="hierChild5" presStyleCnt="0"/>
      <dgm:spPr/>
      <dgm:t>
        <a:bodyPr/>
        <a:lstStyle/>
        <a:p>
          <a:endParaRPr lang="da-DK"/>
        </a:p>
      </dgm:t>
    </dgm:pt>
    <dgm:pt modelId="{BE82BB1F-B587-4898-9CF4-49361AE2D545}" type="pres">
      <dgm:prSet presAssocID="{EB09C17A-EA8D-4EE3-8F37-15F0076CB2A9}" presName="hierChild5" presStyleCnt="0"/>
      <dgm:spPr/>
      <dgm:t>
        <a:bodyPr/>
        <a:lstStyle/>
        <a:p>
          <a:endParaRPr lang="da-DK"/>
        </a:p>
      </dgm:t>
    </dgm:pt>
    <dgm:pt modelId="{F41F6B58-3AD1-4599-B8ED-E6A70B91CF88}" type="pres">
      <dgm:prSet presAssocID="{43E6B1C6-73F0-41A8-BEE8-F444455486AA}" presName="Name37" presStyleLbl="parChTrans1D4" presStyleIdx="4" presStyleCnt="66"/>
      <dgm:spPr/>
      <dgm:t>
        <a:bodyPr/>
        <a:lstStyle/>
        <a:p>
          <a:endParaRPr lang="da-DK"/>
        </a:p>
      </dgm:t>
    </dgm:pt>
    <dgm:pt modelId="{60360F69-5332-43D2-B338-8F859AAC37C4}" type="pres">
      <dgm:prSet presAssocID="{85B4D312-9CA6-4332-B607-A03850D66CEA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E0EE7DC6-C1D6-40E2-A8AA-CFDFF9F03820}" type="pres">
      <dgm:prSet presAssocID="{85B4D312-9CA6-4332-B607-A03850D66CEA}" presName="rootComposite" presStyleCnt="0"/>
      <dgm:spPr/>
      <dgm:t>
        <a:bodyPr/>
        <a:lstStyle/>
        <a:p>
          <a:endParaRPr lang="da-DK"/>
        </a:p>
      </dgm:t>
    </dgm:pt>
    <dgm:pt modelId="{DA66292F-E880-4166-9CE3-FCDB08DCCAF6}" type="pres">
      <dgm:prSet presAssocID="{85B4D312-9CA6-4332-B607-A03850D66CEA}" presName="rootText" presStyleLbl="node4" presStyleIdx="4" presStyleCnt="59" custScaleX="126876" custScaleY="25465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CFFEF31-9630-4146-89AB-4835A4C9975B}" type="pres">
      <dgm:prSet presAssocID="{85B4D312-9CA6-4332-B607-A03850D66CEA}" presName="rootConnector" presStyleLbl="node4" presStyleIdx="4" presStyleCnt="59"/>
      <dgm:spPr/>
      <dgm:t>
        <a:bodyPr/>
        <a:lstStyle/>
        <a:p>
          <a:endParaRPr lang="da-DK"/>
        </a:p>
      </dgm:t>
    </dgm:pt>
    <dgm:pt modelId="{6B6C29AB-6D7E-4298-9B5D-2D6FAE7AC526}" type="pres">
      <dgm:prSet presAssocID="{85B4D312-9CA6-4332-B607-A03850D66CEA}" presName="hierChild4" presStyleCnt="0"/>
      <dgm:spPr/>
      <dgm:t>
        <a:bodyPr/>
        <a:lstStyle/>
        <a:p>
          <a:endParaRPr lang="da-DK"/>
        </a:p>
      </dgm:t>
    </dgm:pt>
    <dgm:pt modelId="{58BA5958-CAC1-4E44-97A3-2438BD1A2E6D}" type="pres">
      <dgm:prSet presAssocID="{B1295C86-00FB-406E-9E58-C9AEFB74959A}" presName="Name37" presStyleLbl="parChTrans1D4" presStyleIdx="5" presStyleCnt="66"/>
      <dgm:spPr/>
      <dgm:t>
        <a:bodyPr/>
        <a:lstStyle/>
        <a:p>
          <a:endParaRPr lang="da-DK"/>
        </a:p>
      </dgm:t>
    </dgm:pt>
    <dgm:pt modelId="{00416899-2EAF-4600-A072-B4501390FF87}" type="pres">
      <dgm:prSet presAssocID="{B35BC3F5-BBA6-4B40-9D2E-DE4447398A2E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98243203-8865-4657-A9A4-A0F3F160C378}" type="pres">
      <dgm:prSet presAssocID="{B35BC3F5-BBA6-4B40-9D2E-DE4447398A2E}" presName="rootComposite" presStyleCnt="0"/>
      <dgm:spPr/>
      <dgm:t>
        <a:bodyPr/>
        <a:lstStyle/>
        <a:p>
          <a:endParaRPr lang="da-DK"/>
        </a:p>
      </dgm:t>
    </dgm:pt>
    <dgm:pt modelId="{83E4EB1C-E5D6-4418-8277-127B5050AF4D}" type="pres">
      <dgm:prSet presAssocID="{B35BC3F5-BBA6-4B40-9D2E-DE4447398A2E}" presName="rootText" presStyleLbl="node4" presStyleIdx="5" presStyleCnt="59" custScaleX="100000" custScaleY="48326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6722B3E2-C3B6-4D28-8C2F-67F6822B5782}" type="pres">
      <dgm:prSet presAssocID="{B35BC3F5-BBA6-4B40-9D2E-DE4447398A2E}" presName="rootConnector" presStyleLbl="node4" presStyleIdx="5" presStyleCnt="59"/>
      <dgm:spPr/>
      <dgm:t>
        <a:bodyPr/>
        <a:lstStyle/>
        <a:p>
          <a:endParaRPr lang="da-DK"/>
        </a:p>
      </dgm:t>
    </dgm:pt>
    <dgm:pt modelId="{B215C783-E95F-41B8-AE30-084603263A98}" type="pres">
      <dgm:prSet presAssocID="{B35BC3F5-BBA6-4B40-9D2E-DE4447398A2E}" presName="hierChild4" presStyleCnt="0"/>
      <dgm:spPr/>
      <dgm:t>
        <a:bodyPr/>
        <a:lstStyle/>
        <a:p>
          <a:endParaRPr lang="da-DK"/>
        </a:p>
      </dgm:t>
    </dgm:pt>
    <dgm:pt modelId="{ABA23AD5-E9E0-4BC2-A0AF-A809B7E85AEF}" type="pres">
      <dgm:prSet presAssocID="{B35BC3F5-BBA6-4B40-9D2E-DE4447398A2E}" presName="hierChild5" presStyleCnt="0"/>
      <dgm:spPr/>
      <dgm:t>
        <a:bodyPr/>
        <a:lstStyle/>
        <a:p>
          <a:endParaRPr lang="da-DK"/>
        </a:p>
      </dgm:t>
    </dgm:pt>
    <dgm:pt modelId="{E44E784A-6D38-42E4-BBDF-380042B02752}" type="pres">
      <dgm:prSet presAssocID="{98064873-2636-4CD3-A9D3-CF496211AD44}" presName="Name37" presStyleLbl="parChTrans1D4" presStyleIdx="6" presStyleCnt="66"/>
      <dgm:spPr/>
      <dgm:t>
        <a:bodyPr/>
        <a:lstStyle/>
        <a:p>
          <a:endParaRPr lang="da-DK"/>
        </a:p>
      </dgm:t>
    </dgm:pt>
    <dgm:pt modelId="{226378B1-6530-4C4B-9B29-B8A6394E43DE}" type="pres">
      <dgm:prSet presAssocID="{B02ED386-705A-4D82-A4F6-9EC27B724ADA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47438B54-E459-463F-8C58-78ADD33C51FC}" type="pres">
      <dgm:prSet presAssocID="{B02ED386-705A-4D82-A4F6-9EC27B724ADA}" presName="rootComposite" presStyleCnt="0"/>
      <dgm:spPr/>
      <dgm:t>
        <a:bodyPr/>
        <a:lstStyle/>
        <a:p>
          <a:endParaRPr lang="da-DK"/>
        </a:p>
      </dgm:t>
    </dgm:pt>
    <dgm:pt modelId="{3DAC2E3C-6029-4FD4-8CFD-33CB93305A0D}" type="pres">
      <dgm:prSet presAssocID="{B02ED386-705A-4D82-A4F6-9EC27B724ADA}" presName="rootText" presStyleLbl="node4" presStyleIdx="6" presStyleCnt="59" custScaleX="99214" custScaleY="37078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C4866F9-563E-44BA-B659-D332D44C6C47}" type="pres">
      <dgm:prSet presAssocID="{B02ED386-705A-4D82-A4F6-9EC27B724ADA}" presName="rootConnector" presStyleLbl="node4" presStyleIdx="6" presStyleCnt="59"/>
      <dgm:spPr/>
      <dgm:t>
        <a:bodyPr/>
        <a:lstStyle/>
        <a:p>
          <a:endParaRPr lang="da-DK"/>
        </a:p>
      </dgm:t>
    </dgm:pt>
    <dgm:pt modelId="{D7E72C3F-D2C0-401F-BF73-338C56A145DC}" type="pres">
      <dgm:prSet presAssocID="{B02ED386-705A-4D82-A4F6-9EC27B724ADA}" presName="hierChild4" presStyleCnt="0"/>
      <dgm:spPr/>
      <dgm:t>
        <a:bodyPr/>
        <a:lstStyle/>
        <a:p>
          <a:endParaRPr lang="da-DK"/>
        </a:p>
      </dgm:t>
    </dgm:pt>
    <dgm:pt modelId="{14AF4727-0FA5-4C8A-9D7B-6812A4FBD387}" type="pres">
      <dgm:prSet presAssocID="{B02ED386-705A-4D82-A4F6-9EC27B724ADA}" presName="hierChild5" presStyleCnt="0"/>
      <dgm:spPr/>
      <dgm:t>
        <a:bodyPr/>
        <a:lstStyle/>
        <a:p>
          <a:endParaRPr lang="da-DK"/>
        </a:p>
      </dgm:t>
    </dgm:pt>
    <dgm:pt modelId="{EF22F9F2-E028-457E-920A-A9706E629F74}" type="pres">
      <dgm:prSet presAssocID="{6524ECE7-CC5F-4B98-B5BD-FA8B107B8C1D}" presName="Name37" presStyleLbl="parChTrans1D4" presStyleIdx="7" presStyleCnt="66"/>
      <dgm:spPr/>
      <dgm:t>
        <a:bodyPr/>
        <a:lstStyle/>
        <a:p>
          <a:endParaRPr lang="da-DK"/>
        </a:p>
      </dgm:t>
    </dgm:pt>
    <dgm:pt modelId="{7AD954A9-B659-4BB5-94E7-4D5406C6B046}" type="pres">
      <dgm:prSet presAssocID="{B5E42482-DDF8-4CB5-865B-4E0C90AE7087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2FDA7B4E-ACEE-4991-A17B-6C45F81FE29A}" type="pres">
      <dgm:prSet presAssocID="{B5E42482-DDF8-4CB5-865B-4E0C90AE7087}" presName="rootComposite" presStyleCnt="0"/>
      <dgm:spPr/>
      <dgm:t>
        <a:bodyPr/>
        <a:lstStyle/>
        <a:p>
          <a:endParaRPr lang="da-DK"/>
        </a:p>
      </dgm:t>
    </dgm:pt>
    <dgm:pt modelId="{EBF7E38E-FC22-4E4D-948B-CEA22B77962A}" type="pres">
      <dgm:prSet presAssocID="{B5E42482-DDF8-4CB5-865B-4E0C90AE7087}" presName="rootText" presStyleLbl="node4" presStyleIdx="7" presStyleCnt="59" custScaleY="35254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19FB1AE-4E79-4785-9C16-28579040A9F1}" type="pres">
      <dgm:prSet presAssocID="{B5E42482-DDF8-4CB5-865B-4E0C90AE7087}" presName="rootConnector" presStyleLbl="node4" presStyleIdx="7" presStyleCnt="59"/>
      <dgm:spPr/>
      <dgm:t>
        <a:bodyPr/>
        <a:lstStyle/>
        <a:p>
          <a:endParaRPr lang="da-DK"/>
        </a:p>
      </dgm:t>
    </dgm:pt>
    <dgm:pt modelId="{7C07BC6C-3A3C-48F4-9A82-509014B4C456}" type="pres">
      <dgm:prSet presAssocID="{B5E42482-DDF8-4CB5-865B-4E0C90AE7087}" presName="hierChild4" presStyleCnt="0"/>
      <dgm:spPr/>
      <dgm:t>
        <a:bodyPr/>
        <a:lstStyle/>
        <a:p>
          <a:endParaRPr lang="da-DK"/>
        </a:p>
      </dgm:t>
    </dgm:pt>
    <dgm:pt modelId="{F35E0D94-16E5-4B6A-A894-4648302F35FA}" type="pres">
      <dgm:prSet presAssocID="{B5E42482-DDF8-4CB5-865B-4E0C90AE7087}" presName="hierChild5" presStyleCnt="0"/>
      <dgm:spPr/>
      <dgm:t>
        <a:bodyPr/>
        <a:lstStyle/>
        <a:p>
          <a:endParaRPr lang="da-DK"/>
        </a:p>
      </dgm:t>
    </dgm:pt>
    <dgm:pt modelId="{8A1C659A-AC26-4A44-8B3C-45E30EA8006F}" type="pres">
      <dgm:prSet presAssocID="{85B4D312-9CA6-4332-B607-A03850D66CEA}" presName="hierChild5" presStyleCnt="0"/>
      <dgm:spPr/>
      <dgm:t>
        <a:bodyPr/>
        <a:lstStyle/>
        <a:p>
          <a:endParaRPr lang="da-DK"/>
        </a:p>
      </dgm:t>
    </dgm:pt>
    <dgm:pt modelId="{22C3A7E2-59D8-4EBC-8EB7-1585C5A35BE4}" type="pres">
      <dgm:prSet presAssocID="{70D824F5-7C19-4C8D-B06A-7AB40651B11E}" presName="Name37" presStyleLbl="parChTrans1D4" presStyleIdx="8" presStyleCnt="66"/>
      <dgm:spPr/>
      <dgm:t>
        <a:bodyPr/>
        <a:lstStyle/>
        <a:p>
          <a:endParaRPr lang="da-DK"/>
        </a:p>
      </dgm:t>
    </dgm:pt>
    <dgm:pt modelId="{06563ADA-5F8A-444A-855F-30E6C21A9ED0}" type="pres">
      <dgm:prSet presAssocID="{B3221E84-81B6-486D-9470-82DAD32224F5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91449349-B484-400E-B9DD-4175EF7F2168}" type="pres">
      <dgm:prSet presAssocID="{B3221E84-81B6-486D-9470-82DAD32224F5}" presName="rootComposite" presStyleCnt="0"/>
      <dgm:spPr/>
      <dgm:t>
        <a:bodyPr/>
        <a:lstStyle/>
        <a:p>
          <a:endParaRPr lang="da-DK"/>
        </a:p>
      </dgm:t>
    </dgm:pt>
    <dgm:pt modelId="{2232BFD2-CDBA-4C1B-B7EA-EA1E4813108C}" type="pres">
      <dgm:prSet presAssocID="{B3221E84-81B6-486D-9470-82DAD32224F5}" presName="rootText" presStyleLbl="node4" presStyleIdx="8" presStyleCnt="59" custScaleX="126866" custScaleY="250510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7042AD69-90E0-4DF7-9B89-1DA3BAAD42C2}" type="pres">
      <dgm:prSet presAssocID="{B3221E84-81B6-486D-9470-82DAD32224F5}" presName="rootConnector" presStyleLbl="node4" presStyleIdx="8" presStyleCnt="59"/>
      <dgm:spPr/>
      <dgm:t>
        <a:bodyPr/>
        <a:lstStyle/>
        <a:p>
          <a:endParaRPr lang="da-DK"/>
        </a:p>
      </dgm:t>
    </dgm:pt>
    <dgm:pt modelId="{E5D60351-1872-4584-94FA-1503D2456D47}" type="pres">
      <dgm:prSet presAssocID="{B3221E84-81B6-486D-9470-82DAD32224F5}" presName="hierChild4" presStyleCnt="0"/>
      <dgm:spPr/>
      <dgm:t>
        <a:bodyPr/>
        <a:lstStyle/>
        <a:p>
          <a:endParaRPr lang="da-DK"/>
        </a:p>
      </dgm:t>
    </dgm:pt>
    <dgm:pt modelId="{8DA5CA6B-EE05-47B3-8D19-8B07040441E1}" type="pres">
      <dgm:prSet presAssocID="{2727C608-C3ED-4E4C-AD2B-29C8A8E93C0A}" presName="Name37" presStyleLbl="parChTrans1D4" presStyleIdx="9" presStyleCnt="66"/>
      <dgm:spPr/>
      <dgm:t>
        <a:bodyPr/>
        <a:lstStyle/>
        <a:p>
          <a:endParaRPr lang="da-DK"/>
        </a:p>
      </dgm:t>
    </dgm:pt>
    <dgm:pt modelId="{741DCFB5-DA46-4DC2-BDFF-6556B775EA4A}" type="pres">
      <dgm:prSet presAssocID="{EB768FB5-B35A-4801-BBEF-F329C5D374BD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882D6CF9-BD4F-47CD-A35C-D94EC934CF8E}" type="pres">
      <dgm:prSet presAssocID="{EB768FB5-B35A-4801-BBEF-F329C5D374BD}" presName="rootComposite" presStyleCnt="0"/>
      <dgm:spPr/>
      <dgm:t>
        <a:bodyPr/>
        <a:lstStyle/>
        <a:p>
          <a:endParaRPr lang="da-DK"/>
        </a:p>
      </dgm:t>
    </dgm:pt>
    <dgm:pt modelId="{F35FFF21-AB47-4D53-A984-9E294FB14CCB}" type="pres">
      <dgm:prSet presAssocID="{EB768FB5-B35A-4801-BBEF-F329C5D374BD}" presName="rootText" presStyleLbl="node4" presStyleIdx="9" presStyleCnt="59" custScaleY="51783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9389268-F130-41AF-A6DD-973188820ABE}" type="pres">
      <dgm:prSet presAssocID="{EB768FB5-B35A-4801-BBEF-F329C5D374BD}" presName="rootConnector" presStyleLbl="node4" presStyleIdx="9" presStyleCnt="59"/>
      <dgm:spPr/>
      <dgm:t>
        <a:bodyPr/>
        <a:lstStyle/>
        <a:p>
          <a:endParaRPr lang="da-DK"/>
        </a:p>
      </dgm:t>
    </dgm:pt>
    <dgm:pt modelId="{DFDEA8BB-77AF-44DE-804D-B8F2D891C5BA}" type="pres">
      <dgm:prSet presAssocID="{EB768FB5-B35A-4801-BBEF-F329C5D374BD}" presName="hierChild4" presStyleCnt="0"/>
      <dgm:spPr/>
      <dgm:t>
        <a:bodyPr/>
        <a:lstStyle/>
        <a:p>
          <a:endParaRPr lang="da-DK"/>
        </a:p>
      </dgm:t>
    </dgm:pt>
    <dgm:pt modelId="{4EF844C2-7937-4262-8AEB-2A43AA6CE56F}" type="pres">
      <dgm:prSet presAssocID="{EB768FB5-B35A-4801-BBEF-F329C5D374BD}" presName="hierChild5" presStyleCnt="0"/>
      <dgm:spPr/>
      <dgm:t>
        <a:bodyPr/>
        <a:lstStyle/>
        <a:p>
          <a:endParaRPr lang="da-DK"/>
        </a:p>
      </dgm:t>
    </dgm:pt>
    <dgm:pt modelId="{2F624E91-7D87-4A51-B799-AACD1AC4328C}" type="pres">
      <dgm:prSet presAssocID="{3AFE50DA-42C8-4594-ADD7-0E2549EDC4EB}" presName="Name37" presStyleLbl="parChTrans1D4" presStyleIdx="10" presStyleCnt="66"/>
      <dgm:spPr/>
      <dgm:t>
        <a:bodyPr/>
        <a:lstStyle/>
        <a:p>
          <a:endParaRPr lang="da-DK"/>
        </a:p>
      </dgm:t>
    </dgm:pt>
    <dgm:pt modelId="{3EE8496A-4B1B-4103-A513-0DC154CA4F9E}" type="pres">
      <dgm:prSet presAssocID="{8A3D1769-4C7E-4E92-8D13-6FC349E9BC22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8EFB1F6A-2F1C-473F-9D21-C11D50B0C509}" type="pres">
      <dgm:prSet presAssocID="{8A3D1769-4C7E-4E92-8D13-6FC349E9BC22}" presName="rootComposite" presStyleCnt="0"/>
      <dgm:spPr/>
      <dgm:t>
        <a:bodyPr/>
        <a:lstStyle/>
        <a:p>
          <a:endParaRPr lang="da-DK"/>
        </a:p>
      </dgm:t>
    </dgm:pt>
    <dgm:pt modelId="{818ABB10-801E-4FAD-BF49-ECB1B19A41E6}" type="pres">
      <dgm:prSet presAssocID="{8A3D1769-4C7E-4E92-8D13-6FC349E9BC22}" presName="rootText" presStyleLbl="node4" presStyleIdx="10" presStyleCnt="59" custScaleY="317453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660F0FE6-E0AC-40C0-A94A-5C8738FE4197}" type="pres">
      <dgm:prSet presAssocID="{8A3D1769-4C7E-4E92-8D13-6FC349E9BC22}" presName="rootConnector" presStyleLbl="node4" presStyleIdx="10" presStyleCnt="59"/>
      <dgm:spPr/>
      <dgm:t>
        <a:bodyPr/>
        <a:lstStyle/>
        <a:p>
          <a:endParaRPr lang="da-DK"/>
        </a:p>
      </dgm:t>
    </dgm:pt>
    <dgm:pt modelId="{5CD46C99-AABA-4C05-86C2-2422CF61E33A}" type="pres">
      <dgm:prSet presAssocID="{8A3D1769-4C7E-4E92-8D13-6FC349E9BC22}" presName="hierChild4" presStyleCnt="0"/>
      <dgm:spPr/>
      <dgm:t>
        <a:bodyPr/>
        <a:lstStyle/>
        <a:p>
          <a:endParaRPr lang="da-DK"/>
        </a:p>
      </dgm:t>
    </dgm:pt>
    <dgm:pt modelId="{26F6374E-DA31-4CBF-90DE-FC995DA20F4E}" type="pres">
      <dgm:prSet presAssocID="{8A3D1769-4C7E-4E92-8D13-6FC349E9BC22}" presName="hierChild5" presStyleCnt="0"/>
      <dgm:spPr/>
      <dgm:t>
        <a:bodyPr/>
        <a:lstStyle/>
        <a:p>
          <a:endParaRPr lang="da-DK"/>
        </a:p>
      </dgm:t>
    </dgm:pt>
    <dgm:pt modelId="{A9D4E9FE-2538-4E55-9466-CD04BD6F5410}" type="pres">
      <dgm:prSet presAssocID="{B3221E84-81B6-486D-9470-82DAD32224F5}" presName="hierChild5" presStyleCnt="0"/>
      <dgm:spPr/>
      <dgm:t>
        <a:bodyPr/>
        <a:lstStyle/>
        <a:p>
          <a:endParaRPr lang="da-DK"/>
        </a:p>
      </dgm:t>
    </dgm:pt>
    <dgm:pt modelId="{1CF806DC-E011-45A7-9A55-95ADA299E711}" type="pres">
      <dgm:prSet presAssocID="{1DB2DB52-31BF-46A8-802D-EBEE68E556B5}" presName="Name37" presStyleLbl="parChTrans1D4" presStyleIdx="11" presStyleCnt="66"/>
      <dgm:spPr/>
      <dgm:t>
        <a:bodyPr/>
        <a:lstStyle/>
        <a:p>
          <a:endParaRPr lang="da-DK"/>
        </a:p>
      </dgm:t>
    </dgm:pt>
    <dgm:pt modelId="{3C04DD10-4B42-4D4D-B4CC-2BAAF01787CD}" type="pres">
      <dgm:prSet presAssocID="{540F3ECA-471F-4F7D-981B-794C34616DDB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4E552430-D595-4A29-ABA1-3993F12172E0}" type="pres">
      <dgm:prSet presAssocID="{540F3ECA-471F-4F7D-981B-794C34616DDB}" presName="rootComposite" presStyleCnt="0"/>
      <dgm:spPr/>
      <dgm:t>
        <a:bodyPr/>
        <a:lstStyle/>
        <a:p>
          <a:endParaRPr lang="da-DK"/>
        </a:p>
      </dgm:t>
    </dgm:pt>
    <dgm:pt modelId="{1E397414-35D2-453A-B192-5B675E90AA01}" type="pres">
      <dgm:prSet presAssocID="{540F3ECA-471F-4F7D-981B-794C34616DDB}" presName="rootText" presStyleLbl="node4" presStyleIdx="11" presStyleCnt="59" custScaleX="128028" custScaleY="228743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AD2EE084-7FBF-4EA8-860F-1DC9773BE587}" type="pres">
      <dgm:prSet presAssocID="{540F3ECA-471F-4F7D-981B-794C34616DDB}" presName="rootConnector" presStyleLbl="node4" presStyleIdx="11" presStyleCnt="59"/>
      <dgm:spPr/>
      <dgm:t>
        <a:bodyPr/>
        <a:lstStyle/>
        <a:p>
          <a:endParaRPr lang="da-DK"/>
        </a:p>
      </dgm:t>
    </dgm:pt>
    <dgm:pt modelId="{77C42FDB-B014-4E97-81A2-5042B2DD627B}" type="pres">
      <dgm:prSet presAssocID="{540F3ECA-471F-4F7D-981B-794C34616DDB}" presName="hierChild4" presStyleCnt="0"/>
      <dgm:spPr/>
      <dgm:t>
        <a:bodyPr/>
        <a:lstStyle/>
        <a:p>
          <a:endParaRPr lang="da-DK"/>
        </a:p>
      </dgm:t>
    </dgm:pt>
    <dgm:pt modelId="{C85F48F5-0009-4F1E-91A6-0AE0C80BB461}" type="pres">
      <dgm:prSet presAssocID="{DCFF98FD-D3A7-4F8E-9504-43B3A167A3BE}" presName="Name37" presStyleLbl="parChTrans1D4" presStyleIdx="12" presStyleCnt="66"/>
      <dgm:spPr/>
      <dgm:t>
        <a:bodyPr/>
        <a:lstStyle/>
        <a:p>
          <a:endParaRPr lang="da-DK"/>
        </a:p>
      </dgm:t>
    </dgm:pt>
    <dgm:pt modelId="{007D6040-B992-414E-BC08-766A41C15FE9}" type="pres">
      <dgm:prSet presAssocID="{EDB64928-3961-44E5-9867-87E0B00C9338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7A617B5A-572F-49A8-9FE8-AA4F2EE6F917}" type="pres">
      <dgm:prSet presAssocID="{EDB64928-3961-44E5-9867-87E0B00C9338}" presName="rootComposite" presStyleCnt="0"/>
      <dgm:spPr/>
      <dgm:t>
        <a:bodyPr/>
        <a:lstStyle/>
        <a:p>
          <a:endParaRPr lang="da-DK"/>
        </a:p>
      </dgm:t>
    </dgm:pt>
    <dgm:pt modelId="{75839FED-5C2A-4326-8BA5-1652EEED35A2}" type="pres">
      <dgm:prSet presAssocID="{EDB64928-3961-44E5-9867-87E0B00C9338}" presName="rootText" presStyleLbl="node4" presStyleIdx="12" presStyleCnt="59" custScaleY="22284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9FF40B8F-47E6-4CB0-90B0-64F8F945ED54}" type="pres">
      <dgm:prSet presAssocID="{EDB64928-3961-44E5-9867-87E0B00C9338}" presName="rootConnector" presStyleLbl="node4" presStyleIdx="12" presStyleCnt="59"/>
      <dgm:spPr/>
      <dgm:t>
        <a:bodyPr/>
        <a:lstStyle/>
        <a:p>
          <a:endParaRPr lang="da-DK"/>
        </a:p>
      </dgm:t>
    </dgm:pt>
    <dgm:pt modelId="{C4BF6D71-7992-4203-B98C-287A234C27A2}" type="pres">
      <dgm:prSet presAssocID="{EDB64928-3961-44E5-9867-87E0B00C9338}" presName="hierChild4" presStyleCnt="0"/>
      <dgm:spPr/>
      <dgm:t>
        <a:bodyPr/>
        <a:lstStyle/>
        <a:p>
          <a:endParaRPr lang="da-DK"/>
        </a:p>
      </dgm:t>
    </dgm:pt>
    <dgm:pt modelId="{CE409210-2D21-44C9-8336-3D17CBA2B370}" type="pres">
      <dgm:prSet presAssocID="{EDB64928-3961-44E5-9867-87E0B00C9338}" presName="hierChild5" presStyleCnt="0"/>
      <dgm:spPr/>
      <dgm:t>
        <a:bodyPr/>
        <a:lstStyle/>
        <a:p>
          <a:endParaRPr lang="da-DK"/>
        </a:p>
      </dgm:t>
    </dgm:pt>
    <dgm:pt modelId="{FFBEE460-7304-4C5F-924A-6757E21E2D46}" type="pres">
      <dgm:prSet presAssocID="{DACB7DAC-D3BD-45CB-B918-440B27260601}" presName="Name37" presStyleLbl="parChTrans1D4" presStyleIdx="13" presStyleCnt="66"/>
      <dgm:spPr/>
      <dgm:t>
        <a:bodyPr/>
        <a:lstStyle/>
        <a:p>
          <a:endParaRPr lang="da-DK"/>
        </a:p>
      </dgm:t>
    </dgm:pt>
    <dgm:pt modelId="{5B62EA14-52C8-4CAD-98A5-1E3B3EEF94C8}" type="pres">
      <dgm:prSet presAssocID="{0F68E928-6397-4CA7-AE93-A8C4BB64AB87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944C704F-88C7-4B84-AF48-455E3272E5D6}" type="pres">
      <dgm:prSet presAssocID="{0F68E928-6397-4CA7-AE93-A8C4BB64AB87}" presName="rootComposite" presStyleCnt="0"/>
      <dgm:spPr/>
      <dgm:t>
        <a:bodyPr/>
        <a:lstStyle/>
        <a:p>
          <a:endParaRPr lang="da-DK"/>
        </a:p>
      </dgm:t>
    </dgm:pt>
    <dgm:pt modelId="{C79B57B9-66D9-4C97-9E48-0472CFE8088C}" type="pres">
      <dgm:prSet presAssocID="{0F68E928-6397-4CA7-AE93-A8C4BB64AB87}" presName="rootText" presStyleLbl="node4" presStyleIdx="13" presStyleCnt="59" custScaleY="25913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8174E4A6-C5D7-450B-9201-9D6EFC707FCE}" type="pres">
      <dgm:prSet presAssocID="{0F68E928-6397-4CA7-AE93-A8C4BB64AB87}" presName="rootConnector" presStyleLbl="node4" presStyleIdx="13" presStyleCnt="59"/>
      <dgm:spPr/>
      <dgm:t>
        <a:bodyPr/>
        <a:lstStyle/>
        <a:p>
          <a:endParaRPr lang="da-DK"/>
        </a:p>
      </dgm:t>
    </dgm:pt>
    <dgm:pt modelId="{D8D8DDE4-4539-4469-8807-E39DAFFEF0B0}" type="pres">
      <dgm:prSet presAssocID="{0F68E928-6397-4CA7-AE93-A8C4BB64AB87}" presName="hierChild4" presStyleCnt="0"/>
      <dgm:spPr/>
      <dgm:t>
        <a:bodyPr/>
        <a:lstStyle/>
        <a:p>
          <a:endParaRPr lang="da-DK"/>
        </a:p>
      </dgm:t>
    </dgm:pt>
    <dgm:pt modelId="{FB6C6CC0-8196-49B5-8F6D-FE1C19CEF338}" type="pres">
      <dgm:prSet presAssocID="{0F68E928-6397-4CA7-AE93-A8C4BB64AB87}" presName="hierChild5" presStyleCnt="0"/>
      <dgm:spPr/>
      <dgm:t>
        <a:bodyPr/>
        <a:lstStyle/>
        <a:p>
          <a:endParaRPr lang="da-DK"/>
        </a:p>
      </dgm:t>
    </dgm:pt>
    <dgm:pt modelId="{E1E8414B-E4AA-49B2-BB70-1C0A2A7469B4}" type="pres">
      <dgm:prSet presAssocID="{7FA6EBD8-7D6A-48CF-ADE5-6C676B7E3DA3}" presName="Name37" presStyleLbl="parChTrans1D4" presStyleIdx="14" presStyleCnt="66"/>
      <dgm:spPr/>
      <dgm:t>
        <a:bodyPr/>
        <a:lstStyle/>
        <a:p>
          <a:endParaRPr lang="da-DK"/>
        </a:p>
      </dgm:t>
    </dgm:pt>
    <dgm:pt modelId="{1F0E2C73-7FE9-4897-85B2-034B8B03FE8A}" type="pres">
      <dgm:prSet presAssocID="{D2382F0F-D170-4641-AEDA-8B522591BB59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1966BFB1-A143-4890-B77D-FF5AC58792B8}" type="pres">
      <dgm:prSet presAssocID="{D2382F0F-D170-4641-AEDA-8B522591BB59}" presName="rootComposite" presStyleCnt="0"/>
      <dgm:spPr/>
      <dgm:t>
        <a:bodyPr/>
        <a:lstStyle/>
        <a:p>
          <a:endParaRPr lang="da-DK"/>
        </a:p>
      </dgm:t>
    </dgm:pt>
    <dgm:pt modelId="{DB05D82E-BEE2-4891-85F5-1C121A2247B0}" type="pres">
      <dgm:prSet presAssocID="{D2382F0F-D170-4641-AEDA-8B522591BB59}" presName="rootText" presStyleLbl="node4" presStyleIdx="14" presStyleCnt="59" custScaleY="38256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1FEEA676-FFB6-43D9-91B2-E84C022920D5}" type="pres">
      <dgm:prSet presAssocID="{D2382F0F-D170-4641-AEDA-8B522591BB59}" presName="rootConnector" presStyleLbl="node4" presStyleIdx="14" presStyleCnt="59"/>
      <dgm:spPr/>
      <dgm:t>
        <a:bodyPr/>
        <a:lstStyle/>
        <a:p>
          <a:endParaRPr lang="da-DK"/>
        </a:p>
      </dgm:t>
    </dgm:pt>
    <dgm:pt modelId="{1AAB50DE-8DF3-471C-A7D4-F08F0F92EA65}" type="pres">
      <dgm:prSet presAssocID="{D2382F0F-D170-4641-AEDA-8B522591BB59}" presName="hierChild4" presStyleCnt="0"/>
      <dgm:spPr/>
      <dgm:t>
        <a:bodyPr/>
        <a:lstStyle/>
        <a:p>
          <a:endParaRPr lang="da-DK"/>
        </a:p>
      </dgm:t>
    </dgm:pt>
    <dgm:pt modelId="{A51DDF8A-ECA4-42AC-B989-6C98091F8ED8}" type="pres">
      <dgm:prSet presAssocID="{D2382F0F-D170-4641-AEDA-8B522591BB59}" presName="hierChild5" presStyleCnt="0"/>
      <dgm:spPr/>
      <dgm:t>
        <a:bodyPr/>
        <a:lstStyle/>
        <a:p>
          <a:endParaRPr lang="da-DK"/>
        </a:p>
      </dgm:t>
    </dgm:pt>
    <dgm:pt modelId="{066EA6DA-8495-4BFA-BDD6-58CE522DDF68}" type="pres">
      <dgm:prSet presAssocID="{4C2A28C4-7EE5-49B8-A65B-B4D677EAFAB2}" presName="Name37" presStyleLbl="parChTrans1D4" presStyleIdx="15" presStyleCnt="66"/>
      <dgm:spPr/>
      <dgm:t>
        <a:bodyPr/>
        <a:lstStyle/>
        <a:p>
          <a:endParaRPr lang="da-DK"/>
        </a:p>
      </dgm:t>
    </dgm:pt>
    <dgm:pt modelId="{6197438D-B5F7-45F8-8F13-48331395B023}" type="pres">
      <dgm:prSet presAssocID="{30A139A3-6DB9-4790-9298-FD7231F314D3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65DEF15C-F0FB-44DC-AAC3-B1FBD4E60643}" type="pres">
      <dgm:prSet presAssocID="{30A139A3-6DB9-4790-9298-FD7231F314D3}" presName="rootComposite" presStyleCnt="0"/>
      <dgm:spPr/>
      <dgm:t>
        <a:bodyPr/>
        <a:lstStyle/>
        <a:p>
          <a:endParaRPr lang="da-DK"/>
        </a:p>
      </dgm:t>
    </dgm:pt>
    <dgm:pt modelId="{80512C5B-33EC-4C92-BADA-7532B3C2EB13}" type="pres">
      <dgm:prSet presAssocID="{30A139A3-6DB9-4790-9298-FD7231F314D3}" presName="rootText" presStyleLbl="node4" presStyleIdx="15" presStyleCnt="59" custScaleY="266884" custLinFactNeighborX="1916" custLinFactNeighborY="-1916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3760C1E0-C6C8-4443-8F61-37FC0A145A14}" type="pres">
      <dgm:prSet presAssocID="{30A139A3-6DB9-4790-9298-FD7231F314D3}" presName="rootConnector" presStyleLbl="node4" presStyleIdx="15" presStyleCnt="59"/>
      <dgm:spPr/>
      <dgm:t>
        <a:bodyPr/>
        <a:lstStyle/>
        <a:p>
          <a:endParaRPr lang="da-DK"/>
        </a:p>
      </dgm:t>
    </dgm:pt>
    <dgm:pt modelId="{346D8285-23C8-4FD5-8C0B-B3740AA0BDAB}" type="pres">
      <dgm:prSet presAssocID="{30A139A3-6DB9-4790-9298-FD7231F314D3}" presName="hierChild4" presStyleCnt="0"/>
      <dgm:spPr/>
      <dgm:t>
        <a:bodyPr/>
        <a:lstStyle/>
        <a:p>
          <a:endParaRPr lang="da-DK"/>
        </a:p>
      </dgm:t>
    </dgm:pt>
    <dgm:pt modelId="{5207A5F9-CDFE-4833-AD85-DF134F1B4F5C}" type="pres">
      <dgm:prSet presAssocID="{30A139A3-6DB9-4790-9298-FD7231F314D3}" presName="hierChild5" presStyleCnt="0"/>
      <dgm:spPr/>
      <dgm:t>
        <a:bodyPr/>
        <a:lstStyle/>
        <a:p>
          <a:endParaRPr lang="da-DK"/>
        </a:p>
      </dgm:t>
    </dgm:pt>
    <dgm:pt modelId="{C1878E40-1CA3-41F3-8BA0-2F1321D6702D}" type="pres">
      <dgm:prSet presAssocID="{540F3ECA-471F-4F7D-981B-794C34616DDB}" presName="hierChild5" presStyleCnt="0"/>
      <dgm:spPr/>
      <dgm:t>
        <a:bodyPr/>
        <a:lstStyle/>
        <a:p>
          <a:endParaRPr lang="da-DK"/>
        </a:p>
      </dgm:t>
    </dgm:pt>
    <dgm:pt modelId="{23385B3F-5CA5-4248-ABC4-BC72A1B99428}" type="pres">
      <dgm:prSet presAssocID="{9AF800F1-B24D-411E-92C9-694DABCE558E}" presName="Name37" presStyleLbl="parChTrans1D4" presStyleIdx="16" presStyleCnt="66"/>
      <dgm:spPr/>
      <dgm:t>
        <a:bodyPr/>
        <a:lstStyle/>
        <a:p>
          <a:endParaRPr lang="da-DK"/>
        </a:p>
      </dgm:t>
    </dgm:pt>
    <dgm:pt modelId="{D20479AC-55CC-4081-AACB-2571542AC8D8}" type="pres">
      <dgm:prSet presAssocID="{0C20EE2D-D11B-4776-A37B-94E1967744AE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1339C435-58C9-4D48-B954-94E88AFE9A12}" type="pres">
      <dgm:prSet presAssocID="{0C20EE2D-D11B-4776-A37B-94E1967744AE}" presName="rootComposite" presStyleCnt="0"/>
      <dgm:spPr/>
      <dgm:t>
        <a:bodyPr/>
        <a:lstStyle/>
        <a:p>
          <a:endParaRPr lang="da-DK"/>
        </a:p>
      </dgm:t>
    </dgm:pt>
    <dgm:pt modelId="{2B124BF8-368C-413B-8690-19C5DD1F7ACB}" type="pres">
      <dgm:prSet presAssocID="{0C20EE2D-D11B-4776-A37B-94E1967744AE}" presName="rootText" presStyleLbl="node4" presStyleIdx="16" presStyleCnt="59" custScaleX="129201" custScaleY="230839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E0426A4A-2724-4C35-B03E-136EA5850539}" type="pres">
      <dgm:prSet presAssocID="{0C20EE2D-D11B-4776-A37B-94E1967744AE}" presName="rootConnector" presStyleLbl="node4" presStyleIdx="16" presStyleCnt="59"/>
      <dgm:spPr/>
      <dgm:t>
        <a:bodyPr/>
        <a:lstStyle/>
        <a:p>
          <a:endParaRPr lang="da-DK"/>
        </a:p>
      </dgm:t>
    </dgm:pt>
    <dgm:pt modelId="{55C84388-919C-4E5F-AD37-294D63C7F6A2}" type="pres">
      <dgm:prSet presAssocID="{0C20EE2D-D11B-4776-A37B-94E1967744AE}" presName="hierChild4" presStyleCnt="0"/>
      <dgm:spPr/>
      <dgm:t>
        <a:bodyPr/>
        <a:lstStyle/>
        <a:p>
          <a:endParaRPr lang="da-DK"/>
        </a:p>
      </dgm:t>
    </dgm:pt>
    <dgm:pt modelId="{F697A50B-4926-4D45-9FE6-B49805DA0FD7}" type="pres">
      <dgm:prSet presAssocID="{4194102F-EF7C-45E0-AA7D-D749050D3EE6}" presName="Name37" presStyleLbl="parChTrans1D4" presStyleIdx="17" presStyleCnt="66"/>
      <dgm:spPr/>
      <dgm:t>
        <a:bodyPr/>
        <a:lstStyle/>
        <a:p>
          <a:endParaRPr lang="da-DK"/>
        </a:p>
      </dgm:t>
    </dgm:pt>
    <dgm:pt modelId="{40A2DA28-4BA4-4612-8D4B-ABA0D356AFF7}" type="pres">
      <dgm:prSet presAssocID="{2EEBBA63-1C02-4FC9-A89C-35FF984AB246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CD6BBC8C-6485-4E21-B306-EF5082BC960B}" type="pres">
      <dgm:prSet presAssocID="{2EEBBA63-1C02-4FC9-A89C-35FF984AB246}" presName="rootComposite" presStyleCnt="0"/>
      <dgm:spPr/>
      <dgm:t>
        <a:bodyPr/>
        <a:lstStyle/>
        <a:p>
          <a:endParaRPr lang="da-DK"/>
        </a:p>
      </dgm:t>
    </dgm:pt>
    <dgm:pt modelId="{6DDCABB8-D290-4C50-9817-B754674735E4}" type="pres">
      <dgm:prSet presAssocID="{2EEBBA63-1C02-4FC9-A89C-35FF984AB246}" presName="rootText" presStyleLbl="node4" presStyleIdx="17" presStyleCnt="59" custScaleY="1440009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A78A177F-8521-4AA1-9D88-5EB3051171C0}" type="pres">
      <dgm:prSet presAssocID="{2EEBBA63-1C02-4FC9-A89C-35FF984AB246}" presName="rootConnector" presStyleLbl="node4" presStyleIdx="17" presStyleCnt="59"/>
      <dgm:spPr/>
      <dgm:t>
        <a:bodyPr/>
        <a:lstStyle/>
        <a:p>
          <a:endParaRPr lang="da-DK"/>
        </a:p>
      </dgm:t>
    </dgm:pt>
    <dgm:pt modelId="{9C32C0D9-1AB0-4E21-B3E5-13A4B668D4A3}" type="pres">
      <dgm:prSet presAssocID="{2EEBBA63-1C02-4FC9-A89C-35FF984AB246}" presName="hierChild4" presStyleCnt="0"/>
      <dgm:spPr/>
      <dgm:t>
        <a:bodyPr/>
        <a:lstStyle/>
        <a:p>
          <a:endParaRPr lang="da-DK"/>
        </a:p>
      </dgm:t>
    </dgm:pt>
    <dgm:pt modelId="{FEC1BC55-E86E-4D7A-97D4-601383A70BC6}" type="pres">
      <dgm:prSet presAssocID="{2EEBBA63-1C02-4FC9-A89C-35FF984AB246}" presName="hierChild5" presStyleCnt="0"/>
      <dgm:spPr/>
      <dgm:t>
        <a:bodyPr/>
        <a:lstStyle/>
        <a:p>
          <a:endParaRPr lang="da-DK"/>
        </a:p>
      </dgm:t>
    </dgm:pt>
    <dgm:pt modelId="{9558D65D-AF9F-4CFA-A321-EFF5E823F040}" type="pres">
      <dgm:prSet presAssocID="{2F31B899-0650-4822-8D17-817328E14C25}" presName="Name37" presStyleLbl="parChTrans1D4" presStyleIdx="18" presStyleCnt="66"/>
      <dgm:spPr/>
      <dgm:t>
        <a:bodyPr/>
        <a:lstStyle/>
        <a:p>
          <a:endParaRPr lang="da-DK"/>
        </a:p>
      </dgm:t>
    </dgm:pt>
    <dgm:pt modelId="{AB8D04F5-0BFA-4EFC-99C1-F0FA2166D4CF}" type="pres">
      <dgm:prSet presAssocID="{1C481791-7D10-450F-ABAA-2997BDDB534F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992396A3-C848-4BF7-9E02-3D0193755F92}" type="pres">
      <dgm:prSet presAssocID="{1C481791-7D10-450F-ABAA-2997BDDB534F}" presName="rootComposite" presStyleCnt="0"/>
      <dgm:spPr/>
      <dgm:t>
        <a:bodyPr/>
        <a:lstStyle/>
        <a:p>
          <a:endParaRPr lang="da-DK"/>
        </a:p>
      </dgm:t>
    </dgm:pt>
    <dgm:pt modelId="{7159499C-7DD5-415F-8E9B-56FD86FB03EF}" type="pres">
      <dgm:prSet presAssocID="{1C481791-7D10-450F-ABAA-2997BDDB534F}" presName="rootText" presStyleLbl="node4" presStyleIdx="18" presStyleCnt="59" custScaleY="291056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76E16815-61E1-481C-BC8E-CE3B34DA7E7E}" type="pres">
      <dgm:prSet presAssocID="{1C481791-7D10-450F-ABAA-2997BDDB534F}" presName="rootConnector" presStyleLbl="node4" presStyleIdx="18" presStyleCnt="59"/>
      <dgm:spPr/>
      <dgm:t>
        <a:bodyPr/>
        <a:lstStyle/>
        <a:p>
          <a:endParaRPr lang="da-DK"/>
        </a:p>
      </dgm:t>
    </dgm:pt>
    <dgm:pt modelId="{7AA92611-3380-4247-9514-930955E2A2D1}" type="pres">
      <dgm:prSet presAssocID="{1C481791-7D10-450F-ABAA-2997BDDB534F}" presName="hierChild4" presStyleCnt="0"/>
      <dgm:spPr/>
      <dgm:t>
        <a:bodyPr/>
        <a:lstStyle/>
        <a:p>
          <a:endParaRPr lang="da-DK"/>
        </a:p>
      </dgm:t>
    </dgm:pt>
    <dgm:pt modelId="{7F6C55C7-B5D4-456F-8D07-1D971170488C}" type="pres">
      <dgm:prSet presAssocID="{1C481791-7D10-450F-ABAA-2997BDDB534F}" presName="hierChild5" presStyleCnt="0"/>
      <dgm:spPr/>
      <dgm:t>
        <a:bodyPr/>
        <a:lstStyle/>
        <a:p>
          <a:endParaRPr lang="da-DK"/>
        </a:p>
      </dgm:t>
    </dgm:pt>
    <dgm:pt modelId="{E3617E84-9695-41DA-8525-4BB06A06A7C9}" type="pres">
      <dgm:prSet presAssocID="{49DBECDB-0077-4053-9D4A-007EDD2AF778}" presName="Name37" presStyleLbl="parChTrans1D4" presStyleIdx="19" presStyleCnt="66"/>
      <dgm:spPr/>
      <dgm:t>
        <a:bodyPr/>
        <a:lstStyle/>
        <a:p>
          <a:endParaRPr lang="da-DK"/>
        </a:p>
      </dgm:t>
    </dgm:pt>
    <dgm:pt modelId="{232EA0C0-226A-49E3-99EC-E2EAAD596183}" type="pres">
      <dgm:prSet presAssocID="{5EA82177-5F0B-4607-9345-6FCD4FBC141E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C2CCA9ED-40AF-4FD0-8C4F-C070AA9B3A2A}" type="pres">
      <dgm:prSet presAssocID="{5EA82177-5F0B-4607-9345-6FCD4FBC141E}" presName="rootComposite" presStyleCnt="0"/>
      <dgm:spPr/>
      <dgm:t>
        <a:bodyPr/>
        <a:lstStyle/>
        <a:p>
          <a:endParaRPr lang="da-DK"/>
        </a:p>
      </dgm:t>
    </dgm:pt>
    <dgm:pt modelId="{9540CF85-8706-43E0-9E23-11458B036EBE}" type="pres">
      <dgm:prSet presAssocID="{5EA82177-5F0B-4607-9345-6FCD4FBC141E}" presName="rootText" presStyleLbl="node4" presStyleIdx="19" presStyleCnt="59" custScaleY="23002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0ECE7A6-3280-48B2-B90D-BBF6A4280880}" type="pres">
      <dgm:prSet presAssocID="{5EA82177-5F0B-4607-9345-6FCD4FBC141E}" presName="rootConnector" presStyleLbl="node4" presStyleIdx="19" presStyleCnt="59"/>
      <dgm:spPr/>
      <dgm:t>
        <a:bodyPr/>
        <a:lstStyle/>
        <a:p>
          <a:endParaRPr lang="da-DK"/>
        </a:p>
      </dgm:t>
    </dgm:pt>
    <dgm:pt modelId="{C90B4553-28EC-4249-A79E-530625732B24}" type="pres">
      <dgm:prSet presAssocID="{5EA82177-5F0B-4607-9345-6FCD4FBC141E}" presName="hierChild4" presStyleCnt="0"/>
      <dgm:spPr/>
      <dgm:t>
        <a:bodyPr/>
        <a:lstStyle/>
        <a:p>
          <a:endParaRPr lang="da-DK"/>
        </a:p>
      </dgm:t>
    </dgm:pt>
    <dgm:pt modelId="{4545DAF6-950E-41E8-863B-691CD5A239B4}" type="pres">
      <dgm:prSet presAssocID="{5EA82177-5F0B-4607-9345-6FCD4FBC141E}" presName="hierChild5" presStyleCnt="0"/>
      <dgm:spPr/>
      <dgm:t>
        <a:bodyPr/>
        <a:lstStyle/>
        <a:p>
          <a:endParaRPr lang="da-DK"/>
        </a:p>
      </dgm:t>
    </dgm:pt>
    <dgm:pt modelId="{7E664CE0-B1D5-401C-9B36-1601792F126F}" type="pres">
      <dgm:prSet presAssocID="{1168EEC9-169E-4B1E-86BA-FD872B7F1BFA}" presName="Name37" presStyleLbl="parChTrans1D4" presStyleIdx="20" presStyleCnt="66"/>
      <dgm:spPr/>
      <dgm:t>
        <a:bodyPr/>
        <a:lstStyle/>
        <a:p>
          <a:endParaRPr lang="da-DK"/>
        </a:p>
      </dgm:t>
    </dgm:pt>
    <dgm:pt modelId="{F75CB460-4FE5-43D7-BAF5-6B96420D8F33}" type="pres">
      <dgm:prSet presAssocID="{920F945B-E007-4D62-ACD6-EAF0531CA814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44866B3E-0313-4A18-9367-CAA3E1C0D788}" type="pres">
      <dgm:prSet presAssocID="{920F945B-E007-4D62-ACD6-EAF0531CA814}" presName="rootComposite" presStyleCnt="0"/>
      <dgm:spPr/>
      <dgm:t>
        <a:bodyPr/>
        <a:lstStyle/>
        <a:p>
          <a:endParaRPr lang="da-DK"/>
        </a:p>
      </dgm:t>
    </dgm:pt>
    <dgm:pt modelId="{EF2B5B79-3858-478B-92E8-B2475B512FB0}" type="pres">
      <dgm:prSet presAssocID="{920F945B-E007-4D62-ACD6-EAF0531CA814}" presName="rootText" presStyleLbl="node4" presStyleIdx="20" presStyleCnt="59" custScaleY="19439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E114563A-5DE9-4C25-BAC1-9CEF654EF67D}" type="pres">
      <dgm:prSet presAssocID="{920F945B-E007-4D62-ACD6-EAF0531CA814}" presName="rootConnector" presStyleLbl="node4" presStyleIdx="20" presStyleCnt="59"/>
      <dgm:spPr/>
      <dgm:t>
        <a:bodyPr/>
        <a:lstStyle/>
        <a:p>
          <a:endParaRPr lang="da-DK"/>
        </a:p>
      </dgm:t>
    </dgm:pt>
    <dgm:pt modelId="{E7F1CE5A-7C62-419A-A688-D3F89B1D3D41}" type="pres">
      <dgm:prSet presAssocID="{920F945B-E007-4D62-ACD6-EAF0531CA814}" presName="hierChild4" presStyleCnt="0"/>
      <dgm:spPr/>
      <dgm:t>
        <a:bodyPr/>
        <a:lstStyle/>
        <a:p>
          <a:endParaRPr lang="da-DK"/>
        </a:p>
      </dgm:t>
    </dgm:pt>
    <dgm:pt modelId="{290F13AF-6441-499D-8198-CB3C0B9AD45B}" type="pres">
      <dgm:prSet presAssocID="{920F945B-E007-4D62-ACD6-EAF0531CA814}" presName="hierChild5" presStyleCnt="0"/>
      <dgm:spPr/>
      <dgm:t>
        <a:bodyPr/>
        <a:lstStyle/>
        <a:p>
          <a:endParaRPr lang="da-DK"/>
        </a:p>
      </dgm:t>
    </dgm:pt>
    <dgm:pt modelId="{A3BA8D45-3A95-456F-8035-EDEE4A9A4D0E}" type="pres">
      <dgm:prSet presAssocID="{0C20EE2D-D11B-4776-A37B-94E1967744AE}" presName="hierChild5" presStyleCnt="0"/>
      <dgm:spPr/>
      <dgm:t>
        <a:bodyPr/>
        <a:lstStyle/>
        <a:p>
          <a:endParaRPr lang="da-DK"/>
        </a:p>
      </dgm:t>
    </dgm:pt>
    <dgm:pt modelId="{CC437FD0-4635-4BE8-A81A-E8BDF2207F46}" type="pres">
      <dgm:prSet presAssocID="{529B6F74-0E27-47D5-8256-0422F1557498}" presName="hierChild5" presStyleCnt="0"/>
      <dgm:spPr/>
      <dgm:t>
        <a:bodyPr/>
        <a:lstStyle/>
        <a:p>
          <a:endParaRPr lang="da-DK"/>
        </a:p>
      </dgm:t>
    </dgm:pt>
    <dgm:pt modelId="{F5CC0B32-7547-4710-A697-C53CA9E893D5}" type="pres">
      <dgm:prSet presAssocID="{D3332E80-1D43-4F0C-99F1-BD688BE1DF70}" presName="Name37" presStyleLbl="parChTrans1D3" presStyleIdx="1" presStyleCnt="14"/>
      <dgm:spPr/>
      <dgm:t>
        <a:bodyPr/>
        <a:lstStyle/>
        <a:p>
          <a:endParaRPr lang="da-DK"/>
        </a:p>
      </dgm:t>
    </dgm:pt>
    <dgm:pt modelId="{DF025F40-F730-408B-9F31-24358B8C0FFD}" type="pres">
      <dgm:prSet presAssocID="{96932333-064B-410B-A632-4BCCD0EA4E20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83FE2DC9-09EC-4769-B984-9C2F5676F69C}" type="pres">
      <dgm:prSet presAssocID="{96932333-064B-410B-A632-4BCCD0EA4E20}" presName="rootComposite" presStyleCnt="0"/>
      <dgm:spPr/>
      <dgm:t>
        <a:bodyPr/>
        <a:lstStyle/>
        <a:p>
          <a:endParaRPr lang="da-DK"/>
        </a:p>
      </dgm:t>
    </dgm:pt>
    <dgm:pt modelId="{3D760C1C-6488-4134-8ADC-6E74EE6962F8}" type="pres">
      <dgm:prSet presAssocID="{96932333-064B-410B-A632-4BCCD0EA4E20}" presName="rootText" presStyleLbl="node3" presStyleIdx="1" presStyleCnt="14" custScaleX="179275" custScaleY="15661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1633CE3E-BCD8-43FE-A500-F6BE28D53B7E}" type="pres">
      <dgm:prSet presAssocID="{96932333-064B-410B-A632-4BCCD0EA4E20}" presName="rootConnector" presStyleLbl="node3" presStyleIdx="1" presStyleCnt="14"/>
      <dgm:spPr/>
      <dgm:t>
        <a:bodyPr/>
        <a:lstStyle/>
        <a:p>
          <a:endParaRPr lang="da-DK"/>
        </a:p>
      </dgm:t>
    </dgm:pt>
    <dgm:pt modelId="{0A7E6632-C68E-40EF-A038-604A812B08EC}" type="pres">
      <dgm:prSet presAssocID="{96932333-064B-410B-A632-4BCCD0EA4E20}" presName="hierChild4" presStyleCnt="0"/>
      <dgm:spPr/>
      <dgm:t>
        <a:bodyPr/>
        <a:lstStyle/>
        <a:p>
          <a:endParaRPr lang="da-DK"/>
        </a:p>
      </dgm:t>
    </dgm:pt>
    <dgm:pt modelId="{C5C817DF-CA7C-4BE7-84F9-C06AF232E639}" type="pres">
      <dgm:prSet presAssocID="{A748B9D8-379D-450F-ADCE-4DD3F3AE619F}" presName="Name37" presStyleLbl="parChTrans1D4" presStyleIdx="21" presStyleCnt="66"/>
      <dgm:spPr/>
      <dgm:t>
        <a:bodyPr/>
        <a:lstStyle/>
        <a:p>
          <a:endParaRPr lang="da-DK"/>
        </a:p>
      </dgm:t>
    </dgm:pt>
    <dgm:pt modelId="{92DD6BA6-7EB1-4ED4-89F3-6A4FE9586772}" type="pres">
      <dgm:prSet presAssocID="{C0E66E5E-1485-4F90-8B91-F48DAD805954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F65E1C5B-CE54-4297-B4C8-D35183DA1CF2}" type="pres">
      <dgm:prSet presAssocID="{C0E66E5E-1485-4F90-8B91-F48DAD805954}" presName="rootComposite" presStyleCnt="0"/>
      <dgm:spPr/>
      <dgm:t>
        <a:bodyPr/>
        <a:lstStyle/>
        <a:p>
          <a:endParaRPr lang="da-DK"/>
        </a:p>
      </dgm:t>
    </dgm:pt>
    <dgm:pt modelId="{6521E2E7-A12B-4858-80C8-72513294E620}" type="pres">
      <dgm:prSet presAssocID="{C0E66E5E-1485-4F90-8B91-F48DAD805954}" presName="rootText" presStyleLbl="node4" presStyleIdx="21" presStyleCnt="59" custScaleX="153160" custScaleY="19478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3B35A6B9-860C-4435-873A-81803CBE0098}" type="pres">
      <dgm:prSet presAssocID="{C0E66E5E-1485-4F90-8B91-F48DAD805954}" presName="rootConnector" presStyleLbl="node4" presStyleIdx="21" presStyleCnt="59"/>
      <dgm:spPr/>
      <dgm:t>
        <a:bodyPr/>
        <a:lstStyle/>
        <a:p>
          <a:endParaRPr lang="da-DK"/>
        </a:p>
      </dgm:t>
    </dgm:pt>
    <dgm:pt modelId="{29FFA9AA-4565-4616-BEEE-66C157367A7E}" type="pres">
      <dgm:prSet presAssocID="{C0E66E5E-1485-4F90-8B91-F48DAD805954}" presName="hierChild4" presStyleCnt="0"/>
      <dgm:spPr/>
      <dgm:t>
        <a:bodyPr/>
        <a:lstStyle/>
        <a:p>
          <a:endParaRPr lang="da-DK"/>
        </a:p>
      </dgm:t>
    </dgm:pt>
    <dgm:pt modelId="{2C4B0FE2-79F7-48AF-950B-3AEE31275579}" type="pres">
      <dgm:prSet presAssocID="{0F659111-7AEB-4C68-B04D-015CF38078A6}" presName="Name37" presStyleLbl="parChTrans1D4" presStyleIdx="22" presStyleCnt="66"/>
      <dgm:spPr/>
      <dgm:t>
        <a:bodyPr/>
        <a:lstStyle/>
        <a:p>
          <a:endParaRPr lang="da-DK"/>
        </a:p>
      </dgm:t>
    </dgm:pt>
    <dgm:pt modelId="{4DD672D2-BBD5-4F92-B156-36BD3F6D241E}" type="pres">
      <dgm:prSet presAssocID="{90EA1332-5835-4D00-9227-B9B93C5201D3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3EC97B76-4C91-40B7-A99B-9B4C42D2843F}" type="pres">
      <dgm:prSet presAssocID="{90EA1332-5835-4D00-9227-B9B93C5201D3}" presName="rootComposite" presStyleCnt="0"/>
      <dgm:spPr/>
      <dgm:t>
        <a:bodyPr/>
        <a:lstStyle/>
        <a:p>
          <a:endParaRPr lang="da-DK"/>
        </a:p>
      </dgm:t>
    </dgm:pt>
    <dgm:pt modelId="{213A93D4-37C4-4444-B555-98E47F7CB6EA}" type="pres">
      <dgm:prSet presAssocID="{90EA1332-5835-4D00-9227-B9B93C5201D3}" presName="rootText" presStyleLbl="node4" presStyleIdx="22" presStyleCnt="59" custScaleX="110227" custScaleY="29919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29D406E3-425C-442A-A2C1-F8FAE5F42470}" type="pres">
      <dgm:prSet presAssocID="{90EA1332-5835-4D00-9227-B9B93C5201D3}" presName="rootConnector" presStyleLbl="node4" presStyleIdx="22" presStyleCnt="59"/>
      <dgm:spPr/>
      <dgm:t>
        <a:bodyPr/>
        <a:lstStyle/>
        <a:p>
          <a:endParaRPr lang="da-DK"/>
        </a:p>
      </dgm:t>
    </dgm:pt>
    <dgm:pt modelId="{DED95F24-2018-4CBD-8BD4-578FC8B70F3E}" type="pres">
      <dgm:prSet presAssocID="{90EA1332-5835-4D00-9227-B9B93C5201D3}" presName="hierChild4" presStyleCnt="0"/>
      <dgm:spPr/>
      <dgm:t>
        <a:bodyPr/>
        <a:lstStyle/>
        <a:p>
          <a:endParaRPr lang="da-DK"/>
        </a:p>
      </dgm:t>
    </dgm:pt>
    <dgm:pt modelId="{CA81C234-E7A3-4DB4-967F-0EF80683AE2A}" type="pres">
      <dgm:prSet presAssocID="{90EA1332-5835-4D00-9227-B9B93C5201D3}" presName="hierChild5" presStyleCnt="0"/>
      <dgm:spPr/>
      <dgm:t>
        <a:bodyPr/>
        <a:lstStyle/>
        <a:p>
          <a:endParaRPr lang="da-DK"/>
        </a:p>
      </dgm:t>
    </dgm:pt>
    <dgm:pt modelId="{115D9C44-134D-4CAD-9699-C51EC642D5F2}" type="pres">
      <dgm:prSet presAssocID="{CD58AE6B-A4FD-43B8-997A-40B55577456F}" presName="Name37" presStyleLbl="parChTrans1D4" presStyleIdx="23" presStyleCnt="66"/>
      <dgm:spPr/>
      <dgm:t>
        <a:bodyPr/>
        <a:lstStyle/>
        <a:p>
          <a:endParaRPr lang="da-DK"/>
        </a:p>
      </dgm:t>
    </dgm:pt>
    <dgm:pt modelId="{74AB6F4C-6C4F-45FB-B506-0CEB5AECB2AA}" type="pres">
      <dgm:prSet presAssocID="{56190E9C-0AA7-41A8-92BF-D67F43B3304D}" presName="hierRoot2" presStyleCnt="0">
        <dgm:presLayoutVars>
          <dgm:hierBranch val="init"/>
        </dgm:presLayoutVars>
      </dgm:prSet>
      <dgm:spPr/>
    </dgm:pt>
    <dgm:pt modelId="{B928FB8F-4DAA-49BE-A3F1-0FDFD5E725C9}" type="pres">
      <dgm:prSet presAssocID="{56190E9C-0AA7-41A8-92BF-D67F43B3304D}" presName="rootComposite" presStyleCnt="0"/>
      <dgm:spPr/>
    </dgm:pt>
    <dgm:pt modelId="{582B6ED4-1700-4030-B321-D2ED4156024F}" type="pres">
      <dgm:prSet presAssocID="{56190E9C-0AA7-41A8-92BF-D67F43B3304D}" presName="rootText" presStyleLbl="node4" presStyleIdx="23" presStyleCnt="59" custScaleX="118391" custScaleY="285479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6365255-DA92-4DCC-9D33-1F426C5FF708}" type="pres">
      <dgm:prSet presAssocID="{56190E9C-0AA7-41A8-92BF-D67F43B3304D}" presName="rootConnector" presStyleLbl="node4" presStyleIdx="23" presStyleCnt="59"/>
      <dgm:spPr/>
      <dgm:t>
        <a:bodyPr/>
        <a:lstStyle/>
        <a:p>
          <a:endParaRPr lang="da-DK"/>
        </a:p>
      </dgm:t>
    </dgm:pt>
    <dgm:pt modelId="{165E5D3B-22CF-492F-9760-2B7809CCE414}" type="pres">
      <dgm:prSet presAssocID="{56190E9C-0AA7-41A8-92BF-D67F43B3304D}" presName="hierChild4" presStyleCnt="0"/>
      <dgm:spPr/>
    </dgm:pt>
    <dgm:pt modelId="{DC44F87F-A25F-49FB-86EA-C117DBDAC735}" type="pres">
      <dgm:prSet presAssocID="{56190E9C-0AA7-41A8-92BF-D67F43B3304D}" presName="hierChild5" presStyleCnt="0"/>
      <dgm:spPr/>
    </dgm:pt>
    <dgm:pt modelId="{E2DCE7EF-FEDA-4C1C-B93C-836D1630B0CA}" type="pres">
      <dgm:prSet presAssocID="{52C0CE7C-CCE2-42EA-9350-E8B9764BB88D}" presName="Name37" presStyleLbl="parChTrans1D4" presStyleIdx="24" presStyleCnt="66"/>
      <dgm:spPr/>
      <dgm:t>
        <a:bodyPr/>
        <a:lstStyle/>
        <a:p>
          <a:endParaRPr lang="da-DK"/>
        </a:p>
      </dgm:t>
    </dgm:pt>
    <dgm:pt modelId="{1A1AF379-E1A6-45CB-A02A-2BDC20DDA89F}" type="pres">
      <dgm:prSet presAssocID="{B9AD6332-21C5-4A70-A858-619814FCCEEA}" presName="hierRoot2" presStyleCnt="0">
        <dgm:presLayoutVars>
          <dgm:hierBranch val="init"/>
        </dgm:presLayoutVars>
      </dgm:prSet>
      <dgm:spPr/>
    </dgm:pt>
    <dgm:pt modelId="{8FB9CAD9-0959-4EFB-A45B-F32A03E90DA4}" type="pres">
      <dgm:prSet presAssocID="{B9AD6332-21C5-4A70-A858-619814FCCEEA}" presName="rootComposite" presStyleCnt="0"/>
      <dgm:spPr/>
    </dgm:pt>
    <dgm:pt modelId="{7C20D2B2-A733-46E4-BB3F-F1E135CBD785}" type="pres">
      <dgm:prSet presAssocID="{B9AD6332-21C5-4A70-A858-619814FCCEEA}" presName="rootText" presStyleLbl="node4" presStyleIdx="24" presStyleCnt="59" custScaleX="120974" custScaleY="27914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634D9CE0-34F3-45D4-9DE6-DBD42FBB7449}" type="pres">
      <dgm:prSet presAssocID="{B9AD6332-21C5-4A70-A858-619814FCCEEA}" presName="rootConnector" presStyleLbl="node4" presStyleIdx="24" presStyleCnt="59"/>
      <dgm:spPr/>
      <dgm:t>
        <a:bodyPr/>
        <a:lstStyle/>
        <a:p>
          <a:endParaRPr lang="da-DK"/>
        </a:p>
      </dgm:t>
    </dgm:pt>
    <dgm:pt modelId="{E4DB3625-973F-4BB2-BAF2-39CD0CE4A84D}" type="pres">
      <dgm:prSet presAssocID="{B9AD6332-21C5-4A70-A858-619814FCCEEA}" presName="hierChild4" presStyleCnt="0"/>
      <dgm:spPr/>
    </dgm:pt>
    <dgm:pt modelId="{41353998-6344-478A-9BA2-B806EB2E2DA4}" type="pres">
      <dgm:prSet presAssocID="{B9AD6332-21C5-4A70-A858-619814FCCEEA}" presName="hierChild5" presStyleCnt="0"/>
      <dgm:spPr/>
    </dgm:pt>
    <dgm:pt modelId="{F0A34211-1401-4F12-8CC4-A7C5E30A6D36}" type="pres">
      <dgm:prSet presAssocID="{BE6C7AF3-A7D7-4504-B83B-78BC5F5E024A}" presName="Name37" presStyleLbl="parChTrans1D4" presStyleIdx="25" presStyleCnt="66"/>
      <dgm:spPr/>
      <dgm:t>
        <a:bodyPr/>
        <a:lstStyle/>
        <a:p>
          <a:endParaRPr lang="da-DK"/>
        </a:p>
      </dgm:t>
    </dgm:pt>
    <dgm:pt modelId="{E40E1F0C-AF53-40D2-84E8-2698D789F9F4}" type="pres">
      <dgm:prSet presAssocID="{4BD4271A-C705-48D8-B410-A88B4C08A1D4}" presName="hierRoot2" presStyleCnt="0">
        <dgm:presLayoutVars>
          <dgm:hierBranch val="init"/>
        </dgm:presLayoutVars>
      </dgm:prSet>
      <dgm:spPr/>
    </dgm:pt>
    <dgm:pt modelId="{5449091A-6654-47FE-B582-F2399E099DE1}" type="pres">
      <dgm:prSet presAssocID="{4BD4271A-C705-48D8-B410-A88B4C08A1D4}" presName="rootComposite" presStyleCnt="0"/>
      <dgm:spPr/>
    </dgm:pt>
    <dgm:pt modelId="{2BEF9437-8487-4BCC-B270-CD3A61DBF658}" type="pres">
      <dgm:prSet presAssocID="{4BD4271A-C705-48D8-B410-A88B4C08A1D4}" presName="rootText" presStyleLbl="node4" presStyleIdx="25" presStyleCnt="59" custScaleX="118412" custScaleY="282039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32370D29-F15B-453F-B333-DB35EEF11B2F}" type="pres">
      <dgm:prSet presAssocID="{4BD4271A-C705-48D8-B410-A88B4C08A1D4}" presName="rootConnector" presStyleLbl="node4" presStyleIdx="25" presStyleCnt="59"/>
      <dgm:spPr/>
      <dgm:t>
        <a:bodyPr/>
        <a:lstStyle/>
        <a:p>
          <a:endParaRPr lang="da-DK"/>
        </a:p>
      </dgm:t>
    </dgm:pt>
    <dgm:pt modelId="{E592962F-D994-41AB-AF31-31911BDCD645}" type="pres">
      <dgm:prSet presAssocID="{4BD4271A-C705-48D8-B410-A88B4C08A1D4}" presName="hierChild4" presStyleCnt="0"/>
      <dgm:spPr/>
    </dgm:pt>
    <dgm:pt modelId="{1B76CDC8-4A72-4553-AF57-0480026D53F0}" type="pres">
      <dgm:prSet presAssocID="{4BD4271A-C705-48D8-B410-A88B4C08A1D4}" presName="hierChild5" presStyleCnt="0"/>
      <dgm:spPr/>
    </dgm:pt>
    <dgm:pt modelId="{89BF339F-3788-4342-BB5C-F7C5F2B122FC}" type="pres">
      <dgm:prSet presAssocID="{C0E66E5E-1485-4F90-8B91-F48DAD805954}" presName="hierChild5" presStyleCnt="0"/>
      <dgm:spPr/>
      <dgm:t>
        <a:bodyPr/>
        <a:lstStyle/>
        <a:p>
          <a:endParaRPr lang="da-DK"/>
        </a:p>
      </dgm:t>
    </dgm:pt>
    <dgm:pt modelId="{C9D245C8-F790-46F9-A28E-A339C8973405}" type="pres">
      <dgm:prSet presAssocID="{C2D6A0C3-A45E-4611-BDDE-5C8398316F4F}" presName="Name37" presStyleLbl="parChTrans1D4" presStyleIdx="26" presStyleCnt="66"/>
      <dgm:spPr/>
      <dgm:t>
        <a:bodyPr/>
        <a:lstStyle/>
        <a:p>
          <a:endParaRPr lang="da-DK"/>
        </a:p>
      </dgm:t>
    </dgm:pt>
    <dgm:pt modelId="{FC61382E-545A-4CEC-B50F-D56E33A1BDF2}" type="pres">
      <dgm:prSet presAssocID="{DF3B21C6-36A1-4CE2-BB48-170F5EEC0743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7AD667D9-375F-4789-8AAD-622251C6A849}" type="pres">
      <dgm:prSet presAssocID="{DF3B21C6-36A1-4CE2-BB48-170F5EEC0743}" presName="rootComposite" presStyleCnt="0"/>
      <dgm:spPr/>
      <dgm:t>
        <a:bodyPr/>
        <a:lstStyle/>
        <a:p>
          <a:endParaRPr lang="da-DK"/>
        </a:p>
      </dgm:t>
    </dgm:pt>
    <dgm:pt modelId="{751F4607-F0B4-45E9-BD7C-6203C8BCB49C}" type="pres">
      <dgm:prSet presAssocID="{DF3B21C6-36A1-4CE2-BB48-170F5EEC0743}" presName="rootText" presStyleLbl="node4" presStyleIdx="26" presStyleCnt="59" custScaleX="166618" custScaleY="18584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4BE5AC83-F1DF-43EA-B9F6-A55EC77112FC}" type="pres">
      <dgm:prSet presAssocID="{DF3B21C6-36A1-4CE2-BB48-170F5EEC0743}" presName="rootConnector" presStyleLbl="node4" presStyleIdx="26" presStyleCnt="59"/>
      <dgm:spPr/>
      <dgm:t>
        <a:bodyPr/>
        <a:lstStyle/>
        <a:p>
          <a:endParaRPr lang="da-DK"/>
        </a:p>
      </dgm:t>
    </dgm:pt>
    <dgm:pt modelId="{61BB6DD4-1F1D-4145-A100-9A139465D831}" type="pres">
      <dgm:prSet presAssocID="{DF3B21C6-36A1-4CE2-BB48-170F5EEC0743}" presName="hierChild4" presStyleCnt="0"/>
      <dgm:spPr/>
      <dgm:t>
        <a:bodyPr/>
        <a:lstStyle/>
        <a:p>
          <a:endParaRPr lang="da-DK"/>
        </a:p>
      </dgm:t>
    </dgm:pt>
    <dgm:pt modelId="{5AA41AC4-5DFF-47D0-8A72-7C0D747D3D92}" type="pres">
      <dgm:prSet presAssocID="{9844D7FC-B382-4187-AD2D-D6333359B321}" presName="Name37" presStyleLbl="parChTrans1D4" presStyleIdx="27" presStyleCnt="66"/>
      <dgm:spPr/>
      <dgm:t>
        <a:bodyPr/>
        <a:lstStyle/>
        <a:p>
          <a:endParaRPr lang="da-DK"/>
        </a:p>
      </dgm:t>
    </dgm:pt>
    <dgm:pt modelId="{DA3FFC0F-F137-45EA-BF54-DAFEA9AC9526}" type="pres">
      <dgm:prSet presAssocID="{FC776740-C6A5-4083-826D-B6C7F96A7F12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2AC2A85E-DB31-45AC-93D5-A1DA8EA4F1EF}" type="pres">
      <dgm:prSet presAssocID="{FC776740-C6A5-4083-826D-B6C7F96A7F12}" presName="rootComposite" presStyleCnt="0"/>
      <dgm:spPr/>
      <dgm:t>
        <a:bodyPr/>
        <a:lstStyle/>
        <a:p>
          <a:endParaRPr lang="da-DK"/>
        </a:p>
      </dgm:t>
    </dgm:pt>
    <dgm:pt modelId="{4D096485-9E13-4DA9-AA2F-7897CCF7762D}" type="pres">
      <dgm:prSet presAssocID="{FC776740-C6A5-4083-826D-B6C7F96A7F12}" presName="rootText" presStyleLbl="node4" presStyleIdx="27" presStyleCnt="59" custScaleX="112043" custScaleY="239209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8D07F70-BEF7-4710-8992-CD6114FC7522}" type="pres">
      <dgm:prSet presAssocID="{FC776740-C6A5-4083-826D-B6C7F96A7F12}" presName="rootConnector" presStyleLbl="node4" presStyleIdx="27" presStyleCnt="59"/>
      <dgm:spPr/>
      <dgm:t>
        <a:bodyPr/>
        <a:lstStyle/>
        <a:p>
          <a:endParaRPr lang="da-DK"/>
        </a:p>
      </dgm:t>
    </dgm:pt>
    <dgm:pt modelId="{98181D68-9C54-4D17-9F36-38DDE9039902}" type="pres">
      <dgm:prSet presAssocID="{FC776740-C6A5-4083-826D-B6C7F96A7F12}" presName="hierChild4" presStyleCnt="0"/>
      <dgm:spPr/>
      <dgm:t>
        <a:bodyPr/>
        <a:lstStyle/>
        <a:p>
          <a:endParaRPr lang="da-DK"/>
        </a:p>
      </dgm:t>
    </dgm:pt>
    <dgm:pt modelId="{2FECC430-6A17-403E-8BED-B4FEA994C1B6}" type="pres">
      <dgm:prSet presAssocID="{325593E3-1CB2-4715-8BE2-403F6C248091}" presName="Name37" presStyleLbl="parChTrans1D4" presStyleIdx="28" presStyleCnt="66"/>
      <dgm:spPr/>
      <dgm:t>
        <a:bodyPr/>
        <a:lstStyle/>
        <a:p>
          <a:endParaRPr lang="da-DK"/>
        </a:p>
      </dgm:t>
    </dgm:pt>
    <dgm:pt modelId="{FD82588F-D1CA-4C37-BE20-E0D60621F3F6}" type="pres">
      <dgm:prSet presAssocID="{1844C183-C497-4CD9-8BAF-5205F4545159}" presName="hierRoot2" presStyleCnt="0">
        <dgm:presLayoutVars>
          <dgm:hierBranch val="init"/>
        </dgm:presLayoutVars>
      </dgm:prSet>
      <dgm:spPr/>
    </dgm:pt>
    <dgm:pt modelId="{115CC8BA-0ACF-45BE-91E5-B6F6BA778345}" type="pres">
      <dgm:prSet presAssocID="{1844C183-C497-4CD9-8BAF-5205F4545159}" presName="rootComposite" presStyleCnt="0"/>
      <dgm:spPr/>
    </dgm:pt>
    <dgm:pt modelId="{E73689C8-E063-45A9-9FB9-E5B3714F5D27}" type="pres">
      <dgm:prSet presAssocID="{1844C183-C497-4CD9-8BAF-5205F4545159}" presName="rootText" presStyleLbl="node4" presStyleIdx="28" presStyleCnt="59" custScaleY="26187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3293C3F-D37A-41A0-ACBA-EDE738657269}" type="pres">
      <dgm:prSet presAssocID="{1844C183-C497-4CD9-8BAF-5205F4545159}" presName="rootConnector" presStyleLbl="node4" presStyleIdx="28" presStyleCnt="59"/>
      <dgm:spPr/>
      <dgm:t>
        <a:bodyPr/>
        <a:lstStyle/>
        <a:p>
          <a:endParaRPr lang="da-DK"/>
        </a:p>
      </dgm:t>
    </dgm:pt>
    <dgm:pt modelId="{4D0351D1-9D27-4832-BD9C-50E65870FF4D}" type="pres">
      <dgm:prSet presAssocID="{1844C183-C497-4CD9-8BAF-5205F4545159}" presName="hierChild4" presStyleCnt="0"/>
      <dgm:spPr/>
    </dgm:pt>
    <dgm:pt modelId="{B7497B94-8895-458A-862E-5CC1EE860A16}" type="pres">
      <dgm:prSet presAssocID="{1844C183-C497-4CD9-8BAF-5205F4545159}" presName="hierChild5" presStyleCnt="0"/>
      <dgm:spPr/>
    </dgm:pt>
    <dgm:pt modelId="{B70D7F2F-0F90-458E-9FCB-811C26FF11A2}" type="pres">
      <dgm:prSet presAssocID="{FC776740-C6A5-4083-826D-B6C7F96A7F12}" presName="hierChild5" presStyleCnt="0"/>
      <dgm:spPr/>
      <dgm:t>
        <a:bodyPr/>
        <a:lstStyle/>
        <a:p>
          <a:endParaRPr lang="da-DK"/>
        </a:p>
      </dgm:t>
    </dgm:pt>
    <dgm:pt modelId="{9E884314-82E6-4073-B02E-A2A12D08FAB0}" type="pres">
      <dgm:prSet presAssocID="{EED8051A-89E7-46EC-94A2-F1CEAAAFEE0F}" presName="Name37" presStyleLbl="parChTrans1D4" presStyleIdx="29" presStyleCnt="66"/>
      <dgm:spPr/>
      <dgm:t>
        <a:bodyPr/>
        <a:lstStyle/>
        <a:p>
          <a:endParaRPr lang="da-DK"/>
        </a:p>
      </dgm:t>
    </dgm:pt>
    <dgm:pt modelId="{C6E84822-028C-41D7-8C0F-B67BC44A297D}" type="pres">
      <dgm:prSet presAssocID="{794B1708-D3CD-4D58-8967-3312862FB0A4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3C0180A5-22B9-48CA-9AFA-65186704AC63}" type="pres">
      <dgm:prSet presAssocID="{794B1708-D3CD-4D58-8967-3312862FB0A4}" presName="rootComposite" presStyleCnt="0"/>
      <dgm:spPr/>
      <dgm:t>
        <a:bodyPr/>
        <a:lstStyle/>
        <a:p>
          <a:endParaRPr lang="da-DK"/>
        </a:p>
      </dgm:t>
    </dgm:pt>
    <dgm:pt modelId="{FECABA73-BF7B-4BD3-977C-60EDFE504B49}" type="pres">
      <dgm:prSet presAssocID="{794B1708-D3CD-4D58-8967-3312862FB0A4}" presName="rootText" presStyleLbl="node4" presStyleIdx="29" presStyleCnt="59" custScaleY="25928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B8827F7-8325-4A3A-9B61-52D62A777187}" type="pres">
      <dgm:prSet presAssocID="{794B1708-D3CD-4D58-8967-3312862FB0A4}" presName="rootConnector" presStyleLbl="node4" presStyleIdx="29" presStyleCnt="59"/>
      <dgm:spPr/>
      <dgm:t>
        <a:bodyPr/>
        <a:lstStyle/>
        <a:p>
          <a:endParaRPr lang="da-DK"/>
        </a:p>
      </dgm:t>
    </dgm:pt>
    <dgm:pt modelId="{AEF7980B-8D30-43FF-8E4D-E5A960C6AD62}" type="pres">
      <dgm:prSet presAssocID="{794B1708-D3CD-4D58-8967-3312862FB0A4}" presName="hierChild4" presStyleCnt="0"/>
      <dgm:spPr/>
      <dgm:t>
        <a:bodyPr/>
        <a:lstStyle/>
        <a:p>
          <a:endParaRPr lang="da-DK"/>
        </a:p>
      </dgm:t>
    </dgm:pt>
    <dgm:pt modelId="{60432234-C580-4C43-8F55-2E68795C1F1F}" type="pres">
      <dgm:prSet presAssocID="{45E12A1B-F237-45A0-8FD6-FF362E897532}" presName="Name37" presStyleLbl="parChTrans1D4" presStyleIdx="30" presStyleCnt="66"/>
      <dgm:spPr/>
      <dgm:t>
        <a:bodyPr/>
        <a:lstStyle/>
        <a:p>
          <a:endParaRPr lang="da-DK"/>
        </a:p>
      </dgm:t>
    </dgm:pt>
    <dgm:pt modelId="{740E41AE-8524-4983-8532-DBF91CEDC902}" type="pres">
      <dgm:prSet presAssocID="{82862F8B-447B-48DD-80F4-C51C66E17F0C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B41BCE9B-BD7E-4A02-8703-9C99E3C19BEA}" type="pres">
      <dgm:prSet presAssocID="{82862F8B-447B-48DD-80F4-C51C66E17F0C}" presName="rootComposite" presStyleCnt="0"/>
      <dgm:spPr/>
      <dgm:t>
        <a:bodyPr/>
        <a:lstStyle/>
        <a:p>
          <a:endParaRPr lang="da-DK"/>
        </a:p>
      </dgm:t>
    </dgm:pt>
    <dgm:pt modelId="{2560F06A-A501-4209-A9D6-62580A5367DB}" type="pres">
      <dgm:prSet presAssocID="{82862F8B-447B-48DD-80F4-C51C66E17F0C}" presName="rootText" presStyleLbl="node4" presStyleIdx="30" presStyleCnt="59" custScaleX="144760" custScaleY="148120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1C618943-4DE7-42C0-91F2-4A85042997C6}" type="pres">
      <dgm:prSet presAssocID="{82862F8B-447B-48DD-80F4-C51C66E17F0C}" presName="rootConnector" presStyleLbl="node4" presStyleIdx="30" presStyleCnt="59"/>
      <dgm:spPr/>
      <dgm:t>
        <a:bodyPr/>
        <a:lstStyle/>
        <a:p>
          <a:endParaRPr lang="da-DK"/>
        </a:p>
      </dgm:t>
    </dgm:pt>
    <dgm:pt modelId="{8CE0CD2B-AFF4-4B9C-B4E4-3C5DE53061FA}" type="pres">
      <dgm:prSet presAssocID="{82862F8B-447B-48DD-80F4-C51C66E17F0C}" presName="hierChild4" presStyleCnt="0"/>
      <dgm:spPr/>
      <dgm:t>
        <a:bodyPr/>
        <a:lstStyle/>
        <a:p>
          <a:endParaRPr lang="da-DK"/>
        </a:p>
      </dgm:t>
    </dgm:pt>
    <dgm:pt modelId="{66FF91CA-FE27-46EB-871C-9FB52557C857}" type="pres">
      <dgm:prSet presAssocID="{82862F8B-447B-48DD-80F4-C51C66E17F0C}" presName="hierChild5" presStyleCnt="0"/>
      <dgm:spPr/>
      <dgm:t>
        <a:bodyPr/>
        <a:lstStyle/>
        <a:p>
          <a:endParaRPr lang="da-DK"/>
        </a:p>
      </dgm:t>
    </dgm:pt>
    <dgm:pt modelId="{4B01D755-E5B1-4B79-9D3B-80BBA21DCF1C}" type="pres">
      <dgm:prSet presAssocID="{794B1708-D3CD-4D58-8967-3312862FB0A4}" presName="hierChild5" presStyleCnt="0"/>
      <dgm:spPr/>
      <dgm:t>
        <a:bodyPr/>
        <a:lstStyle/>
        <a:p>
          <a:endParaRPr lang="da-DK"/>
        </a:p>
      </dgm:t>
    </dgm:pt>
    <dgm:pt modelId="{572D8449-E132-4A6F-ACF8-29C49B2FD80F}" type="pres">
      <dgm:prSet presAssocID="{DF3B21C6-36A1-4CE2-BB48-170F5EEC0743}" presName="hierChild5" presStyleCnt="0"/>
      <dgm:spPr/>
      <dgm:t>
        <a:bodyPr/>
        <a:lstStyle/>
        <a:p>
          <a:endParaRPr lang="da-DK"/>
        </a:p>
      </dgm:t>
    </dgm:pt>
    <dgm:pt modelId="{70883931-A9C2-4304-AEED-15336D48F76D}" type="pres">
      <dgm:prSet presAssocID="{7D4AFD81-BFC1-47BC-A880-5244032A4827}" presName="Name37" presStyleLbl="parChTrans1D4" presStyleIdx="31" presStyleCnt="66"/>
      <dgm:spPr/>
      <dgm:t>
        <a:bodyPr/>
        <a:lstStyle/>
        <a:p>
          <a:endParaRPr lang="da-DK"/>
        </a:p>
      </dgm:t>
    </dgm:pt>
    <dgm:pt modelId="{218A95B4-9C1B-43A1-890C-EEBA20AC2590}" type="pres">
      <dgm:prSet presAssocID="{1D81DE13-2600-4882-8913-0FF7C69F5DCF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FA149A1A-BBA8-43E5-AF85-D1A9BE0F076D}" type="pres">
      <dgm:prSet presAssocID="{1D81DE13-2600-4882-8913-0FF7C69F5DCF}" presName="rootComposite" presStyleCnt="0"/>
      <dgm:spPr/>
      <dgm:t>
        <a:bodyPr/>
        <a:lstStyle/>
        <a:p>
          <a:endParaRPr lang="da-DK"/>
        </a:p>
      </dgm:t>
    </dgm:pt>
    <dgm:pt modelId="{0284B9FE-7FA2-4446-9E10-339858D4491C}" type="pres">
      <dgm:prSet presAssocID="{1D81DE13-2600-4882-8913-0FF7C69F5DCF}" presName="rootText" presStyleLbl="node4" presStyleIdx="31" presStyleCnt="59" custScaleX="153522" custScaleY="19447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AECF1EBC-531F-42DF-897E-C8200A61E487}" type="pres">
      <dgm:prSet presAssocID="{1D81DE13-2600-4882-8913-0FF7C69F5DCF}" presName="rootConnector" presStyleLbl="node4" presStyleIdx="31" presStyleCnt="59"/>
      <dgm:spPr/>
      <dgm:t>
        <a:bodyPr/>
        <a:lstStyle/>
        <a:p>
          <a:endParaRPr lang="da-DK"/>
        </a:p>
      </dgm:t>
    </dgm:pt>
    <dgm:pt modelId="{BBE928E3-AD69-4443-BEA6-0CFC256219B4}" type="pres">
      <dgm:prSet presAssocID="{1D81DE13-2600-4882-8913-0FF7C69F5DCF}" presName="hierChild4" presStyleCnt="0"/>
      <dgm:spPr/>
      <dgm:t>
        <a:bodyPr/>
        <a:lstStyle/>
        <a:p>
          <a:endParaRPr lang="da-DK"/>
        </a:p>
      </dgm:t>
    </dgm:pt>
    <dgm:pt modelId="{E9A57A0F-604E-47B8-A602-82EF6AB48F17}" type="pres">
      <dgm:prSet presAssocID="{4CB91CC4-9404-494D-8DCE-4A3E60D156CB}" presName="Name37" presStyleLbl="parChTrans1D4" presStyleIdx="32" presStyleCnt="66"/>
      <dgm:spPr/>
      <dgm:t>
        <a:bodyPr/>
        <a:lstStyle/>
        <a:p>
          <a:endParaRPr lang="da-DK"/>
        </a:p>
      </dgm:t>
    </dgm:pt>
    <dgm:pt modelId="{D5FB94F1-4640-4573-BD66-A1A1A2F7623E}" type="pres">
      <dgm:prSet presAssocID="{24A93B0B-F14D-45D3-A900-0BBF7E962DB3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2FE6B90E-08FF-4175-8403-E116DF6B25F0}" type="pres">
      <dgm:prSet presAssocID="{24A93B0B-F14D-45D3-A900-0BBF7E962DB3}" presName="rootComposite" presStyleCnt="0"/>
      <dgm:spPr/>
      <dgm:t>
        <a:bodyPr/>
        <a:lstStyle/>
        <a:p>
          <a:endParaRPr lang="da-DK"/>
        </a:p>
      </dgm:t>
    </dgm:pt>
    <dgm:pt modelId="{5720B22D-EBD0-469D-9CC5-D75F41367778}" type="pres">
      <dgm:prSet presAssocID="{24A93B0B-F14D-45D3-A900-0BBF7E962DB3}" presName="rootText" presStyleLbl="node4" presStyleIdx="32" presStyleCnt="59" custScaleY="285714" custLinFactNeighborY="-304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156F5032-F642-4816-A3E6-2D66305621D9}" type="pres">
      <dgm:prSet presAssocID="{24A93B0B-F14D-45D3-A900-0BBF7E962DB3}" presName="rootConnector" presStyleLbl="node4" presStyleIdx="32" presStyleCnt="59"/>
      <dgm:spPr/>
      <dgm:t>
        <a:bodyPr/>
        <a:lstStyle/>
        <a:p>
          <a:endParaRPr lang="da-DK"/>
        </a:p>
      </dgm:t>
    </dgm:pt>
    <dgm:pt modelId="{A39CB6AD-149A-41CF-998F-91EA7E4D6CA5}" type="pres">
      <dgm:prSet presAssocID="{24A93B0B-F14D-45D3-A900-0BBF7E962DB3}" presName="hierChild4" presStyleCnt="0"/>
      <dgm:spPr/>
      <dgm:t>
        <a:bodyPr/>
        <a:lstStyle/>
        <a:p>
          <a:endParaRPr lang="da-DK"/>
        </a:p>
      </dgm:t>
    </dgm:pt>
    <dgm:pt modelId="{761AFA03-A5E2-495E-BC43-39C3590C4BAB}" type="pres">
      <dgm:prSet presAssocID="{24A93B0B-F14D-45D3-A900-0BBF7E962DB3}" presName="hierChild5" presStyleCnt="0"/>
      <dgm:spPr/>
      <dgm:t>
        <a:bodyPr/>
        <a:lstStyle/>
        <a:p>
          <a:endParaRPr lang="da-DK"/>
        </a:p>
      </dgm:t>
    </dgm:pt>
    <dgm:pt modelId="{0E250861-F8AC-48CE-A02E-5D16135CA269}" type="pres">
      <dgm:prSet presAssocID="{652307D7-975B-4FDF-9510-0194B2EF1FC1}" presName="Name37" presStyleLbl="parChTrans1D4" presStyleIdx="33" presStyleCnt="66"/>
      <dgm:spPr/>
      <dgm:t>
        <a:bodyPr/>
        <a:lstStyle/>
        <a:p>
          <a:endParaRPr lang="da-DK"/>
        </a:p>
      </dgm:t>
    </dgm:pt>
    <dgm:pt modelId="{0A91027B-BC0F-4841-8171-C80D4FE5BCB4}" type="pres">
      <dgm:prSet presAssocID="{B1E44423-282C-482A-83ED-7329E77AB0AF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CA522B23-CC92-481F-A96A-40BD526905C4}" type="pres">
      <dgm:prSet presAssocID="{B1E44423-282C-482A-83ED-7329E77AB0AF}" presName="rootComposite" presStyleCnt="0"/>
      <dgm:spPr/>
      <dgm:t>
        <a:bodyPr/>
        <a:lstStyle/>
        <a:p>
          <a:endParaRPr lang="da-DK"/>
        </a:p>
      </dgm:t>
    </dgm:pt>
    <dgm:pt modelId="{3EE7EC17-C782-48BD-834C-58E4497AF3BE}" type="pres">
      <dgm:prSet presAssocID="{B1E44423-282C-482A-83ED-7329E77AB0AF}" presName="rootText" presStyleLbl="node4" presStyleIdx="33" presStyleCnt="59" custScaleY="304171" custLinFactNeighborX="165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5A51607-D755-4A66-943A-C2E84C5F440C}" type="pres">
      <dgm:prSet presAssocID="{B1E44423-282C-482A-83ED-7329E77AB0AF}" presName="rootConnector" presStyleLbl="node4" presStyleIdx="33" presStyleCnt="59"/>
      <dgm:spPr/>
      <dgm:t>
        <a:bodyPr/>
        <a:lstStyle/>
        <a:p>
          <a:endParaRPr lang="da-DK"/>
        </a:p>
      </dgm:t>
    </dgm:pt>
    <dgm:pt modelId="{D52814B7-D517-4795-A596-32B88667BC8E}" type="pres">
      <dgm:prSet presAssocID="{B1E44423-282C-482A-83ED-7329E77AB0AF}" presName="hierChild4" presStyleCnt="0"/>
      <dgm:spPr/>
      <dgm:t>
        <a:bodyPr/>
        <a:lstStyle/>
        <a:p>
          <a:endParaRPr lang="da-DK"/>
        </a:p>
      </dgm:t>
    </dgm:pt>
    <dgm:pt modelId="{40FAAD87-9558-4656-B5F2-2E3F602B87DF}" type="pres">
      <dgm:prSet presAssocID="{E346B5E3-4803-4338-B146-E1BC20F90DD1}" presName="Name37" presStyleLbl="parChTrans1D4" presStyleIdx="34" presStyleCnt="66"/>
      <dgm:spPr/>
      <dgm:t>
        <a:bodyPr/>
        <a:lstStyle/>
        <a:p>
          <a:endParaRPr lang="da-DK"/>
        </a:p>
      </dgm:t>
    </dgm:pt>
    <dgm:pt modelId="{53AF3CC9-98E8-4A65-B73B-E418BAB16C48}" type="pres">
      <dgm:prSet presAssocID="{64FA8E58-E115-46F6-B728-07BDEB5795DD}" presName="hierRoot2" presStyleCnt="0">
        <dgm:presLayoutVars>
          <dgm:hierBranch val="init"/>
        </dgm:presLayoutVars>
      </dgm:prSet>
      <dgm:spPr/>
    </dgm:pt>
    <dgm:pt modelId="{30F0E222-23F0-4F95-9A93-E4B567A09122}" type="pres">
      <dgm:prSet presAssocID="{64FA8E58-E115-46F6-B728-07BDEB5795DD}" presName="rootComposite" presStyleCnt="0"/>
      <dgm:spPr/>
    </dgm:pt>
    <dgm:pt modelId="{DE7DA270-1CB5-4FDB-AFAB-2306B778D819}" type="pres">
      <dgm:prSet presAssocID="{64FA8E58-E115-46F6-B728-07BDEB5795DD}" presName="rootText" presStyleLbl="node4" presStyleIdx="34" presStyleCnt="59" custScaleY="19874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A5E34A1-64C5-4CF1-9B69-1ED210A7234D}" type="pres">
      <dgm:prSet presAssocID="{64FA8E58-E115-46F6-B728-07BDEB5795DD}" presName="rootConnector" presStyleLbl="node4" presStyleIdx="34" presStyleCnt="59"/>
      <dgm:spPr/>
      <dgm:t>
        <a:bodyPr/>
        <a:lstStyle/>
        <a:p>
          <a:endParaRPr lang="da-DK"/>
        </a:p>
      </dgm:t>
    </dgm:pt>
    <dgm:pt modelId="{055CBD0C-7318-41B7-933E-789EF8A36E36}" type="pres">
      <dgm:prSet presAssocID="{64FA8E58-E115-46F6-B728-07BDEB5795DD}" presName="hierChild4" presStyleCnt="0"/>
      <dgm:spPr/>
    </dgm:pt>
    <dgm:pt modelId="{630A9726-6C03-412E-B87A-4F086B08D0A3}" type="pres">
      <dgm:prSet presAssocID="{64FA8E58-E115-46F6-B728-07BDEB5795DD}" presName="hierChild5" presStyleCnt="0"/>
      <dgm:spPr/>
    </dgm:pt>
    <dgm:pt modelId="{390AE99C-E9B1-4498-9324-36BF78FBAEB1}" type="pres">
      <dgm:prSet presAssocID="{B1E44423-282C-482A-83ED-7329E77AB0AF}" presName="hierChild5" presStyleCnt="0"/>
      <dgm:spPr/>
      <dgm:t>
        <a:bodyPr/>
        <a:lstStyle/>
        <a:p>
          <a:endParaRPr lang="da-DK"/>
        </a:p>
      </dgm:t>
    </dgm:pt>
    <dgm:pt modelId="{5C01E590-5380-4DF3-AAA8-82CC5FE96439}" type="pres">
      <dgm:prSet presAssocID="{D1853F54-6295-419F-BD70-685DF91DD575}" presName="Name37" presStyleLbl="parChTrans1D4" presStyleIdx="35" presStyleCnt="66"/>
      <dgm:spPr/>
      <dgm:t>
        <a:bodyPr/>
        <a:lstStyle/>
        <a:p>
          <a:endParaRPr lang="da-DK"/>
        </a:p>
      </dgm:t>
    </dgm:pt>
    <dgm:pt modelId="{F70D42CC-8B01-4580-B8B7-AA40DABDE2A3}" type="pres">
      <dgm:prSet presAssocID="{B5A4262A-3369-4F06-977D-C012F06F39DE}" presName="hierRoot2" presStyleCnt="0">
        <dgm:presLayoutVars>
          <dgm:hierBranch val="init"/>
        </dgm:presLayoutVars>
      </dgm:prSet>
      <dgm:spPr/>
    </dgm:pt>
    <dgm:pt modelId="{73AF3071-59D7-4FDD-AF80-936651F017B1}" type="pres">
      <dgm:prSet presAssocID="{B5A4262A-3369-4F06-977D-C012F06F39DE}" presName="rootComposite" presStyleCnt="0"/>
      <dgm:spPr/>
    </dgm:pt>
    <dgm:pt modelId="{CD1D534F-3BF9-4B78-B678-57757E220B14}" type="pres">
      <dgm:prSet presAssocID="{B5A4262A-3369-4F06-977D-C012F06F39DE}" presName="rootText" presStyleLbl="node4" presStyleIdx="35" presStyleCnt="59" custScaleY="239810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2CE4EB1B-5764-4931-AA05-6C6B63D19778}" type="pres">
      <dgm:prSet presAssocID="{B5A4262A-3369-4F06-977D-C012F06F39DE}" presName="rootConnector" presStyleLbl="node4" presStyleIdx="35" presStyleCnt="59"/>
      <dgm:spPr/>
      <dgm:t>
        <a:bodyPr/>
        <a:lstStyle/>
        <a:p>
          <a:endParaRPr lang="da-DK"/>
        </a:p>
      </dgm:t>
    </dgm:pt>
    <dgm:pt modelId="{A148A73E-A19A-40BC-90EF-AC02A8250CEF}" type="pres">
      <dgm:prSet presAssocID="{B5A4262A-3369-4F06-977D-C012F06F39DE}" presName="hierChild4" presStyleCnt="0"/>
      <dgm:spPr/>
    </dgm:pt>
    <dgm:pt modelId="{653695E3-0E15-417A-B4A4-31C55BBA2548}" type="pres">
      <dgm:prSet presAssocID="{B5A4262A-3369-4F06-977D-C012F06F39DE}" presName="hierChild5" presStyleCnt="0"/>
      <dgm:spPr/>
    </dgm:pt>
    <dgm:pt modelId="{3B843931-D4BA-41B1-B28D-9EC4C2C85A3C}" type="pres">
      <dgm:prSet presAssocID="{0CD7314A-C07C-49A1-A7A9-4DDF80AB6B3A}" presName="Name37" presStyleLbl="parChTrans1D4" presStyleIdx="36" presStyleCnt="66"/>
      <dgm:spPr/>
      <dgm:t>
        <a:bodyPr/>
        <a:lstStyle/>
        <a:p>
          <a:endParaRPr lang="da-DK"/>
        </a:p>
      </dgm:t>
    </dgm:pt>
    <dgm:pt modelId="{701FB455-8085-42B3-A371-A7194CA9B770}" type="pres">
      <dgm:prSet presAssocID="{04C215FF-BEB2-4EFD-82D6-2C38C87A04FA}" presName="hierRoot2" presStyleCnt="0">
        <dgm:presLayoutVars>
          <dgm:hierBranch val="init"/>
        </dgm:presLayoutVars>
      </dgm:prSet>
      <dgm:spPr/>
    </dgm:pt>
    <dgm:pt modelId="{D5F07FF8-9C25-4E3E-9EBF-22B830BD5680}" type="pres">
      <dgm:prSet presAssocID="{04C215FF-BEB2-4EFD-82D6-2C38C87A04FA}" presName="rootComposite" presStyleCnt="0"/>
      <dgm:spPr/>
    </dgm:pt>
    <dgm:pt modelId="{DA053EA3-E57C-4C45-8B43-31DCCE8FD932}" type="pres">
      <dgm:prSet presAssocID="{04C215FF-BEB2-4EFD-82D6-2C38C87A04FA}" presName="rootText" presStyleLbl="node4" presStyleIdx="36" presStyleCnt="59" custScaleX="111074" custScaleY="26378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8BB5D07F-4C51-48DC-A95F-E18509097835}" type="pres">
      <dgm:prSet presAssocID="{04C215FF-BEB2-4EFD-82D6-2C38C87A04FA}" presName="rootConnector" presStyleLbl="node4" presStyleIdx="36" presStyleCnt="59"/>
      <dgm:spPr/>
      <dgm:t>
        <a:bodyPr/>
        <a:lstStyle/>
        <a:p>
          <a:endParaRPr lang="da-DK"/>
        </a:p>
      </dgm:t>
    </dgm:pt>
    <dgm:pt modelId="{1AF0CB9B-62E8-4A6D-90BC-B7571BDF4D71}" type="pres">
      <dgm:prSet presAssocID="{04C215FF-BEB2-4EFD-82D6-2C38C87A04FA}" presName="hierChild4" presStyleCnt="0"/>
      <dgm:spPr/>
    </dgm:pt>
    <dgm:pt modelId="{98642258-ED88-49D5-94BC-8DD66F8669E1}" type="pres">
      <dgm:prSet presAssocID="{04C215FF-BEB2-4EFD-82D6-2C38C87A04FA}" presName="hierChild5" presStyleCnt="0"/>
      <dgm:spPr/>
    </dgm:pt>
    <dgm:pt modelId="{99854AF2-1802-49B2-8188-BAA5931F9907}" type="pres">
      <dgm:prSet presAssocID="{0625804B-43DA-4E2D-A27D-AF68140AC8DC}" presName="Name111" presStyleLbl="parChTrans1D4" presStyleIdx="37" presStyleCnt="66"/>
      <dgm:spPr/>
      <dgm:t>
        <a:bodyPr/>
        <a:lstStyle/>
        <a:p>
          <a:endParaRPr lang="da-DK"/>
        </a:p>
      </dgm:t>
    </dgm:pt>
    <dgm:pt modelId="{8E88D11C-E227-4503-BCF4-06EED8CBB745}" type="pres">
      <dgm:prSet presAssocID="{A65CCBF8-0C22-4E8F-997A-AB47E2E6BCDA}" presName="hierRoot3" presStyleCnt="0">
        <dgm:presLayoutVars>
          <dgm:hierBranch val="init"/>
        </dgm:presLayoutVars>
      </dgm:prSet>
      <dgm:spPr/>
    </dgm:pt>
    <dgm:pt modelId="{F2B1FA01-BF61-4B06-A254-6A8460E5AA58}" type="pres">
      <dgm:prSet presAssocID="{A65CCBF8-0C22-4E8F-997A-AB47E2E6BCDA}" presName="rootComposite3" presStyleCnt="0"/>
      <dgm:spPr/>
    </dgm:pt>
    <dgm:pt modelId="{34B63B47-FC7D-4FA6-915D-FACCEACCE483}" type="pres">
      <dgm:prSet presAssocID="{A65CCBF8-0C22-4E8F-997A-AB47E2E6BCDA}" presName="rootText3" presStyleLbl="asst4" presStyleIdx="0" presStyleCnt="3" custScaleX="115641" custLinFactNeighborX="-620" custLinFactNeighborY="0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2350EBB4-A126-4D5B-8E66-3C7FB4B3AA82}" type="pres">
      <dgm:prSet presAssocID="{A65CCBF8-0C22-4E8F-997A-AB47E2E6BCDA}" presName="rootConnector3" presStyleLbl="asst4" presStyleIdx="0" presStyleCnt="3"/>
      <dgm:spPr/>
      <dgm:t>
        <a:bodyPr/>
        <a:lstStyle/>
        <a:p>
          <a:endParaRPr lang="da-DK"/>
        </a:p>
      </dgm:t>
    </dgm:pt>
    <dgm:pt modelId="{DCF459D1-728D-4CB0-B271-7515BF881F45}" type="pres">
      <dgm:prSet presAssocID="{A65CCBF8-0C22-4E8F-997A-AB47E2E6BCDA}" presName="hierChild6" presStyleCnt="0"/>
      <dgm:spPr/>
    </dgm:pt>
    <dgm:pt modelId="{C77910AD-577E-49E2-8A48-997278BD920B}" type="pres">
      <dgm:prSet presAssocID="{A65CCBF8-0C22-4E8F-997A-AB47E2E6BCDA}" presName="hierChild7" presStyleCnt="0"/>
      <dgm:spPr/>
    </dgm:pt>
    <dgm:pt modelId="{2674BCE6-0029-4008-9F11-FD68C5DBAE3B}" type="pres">
      <dgm:prSet presAssocID="{73B7DFBE-45A3-4427-93E5-2BE0E3DECBFF}" presName="Name111" presStyleLbl="parChTrans1D4" presStyleIdx="38" presStyleCnt="66"/>
      <dgm:spPr/>
      <dgm:t>
        <a:bodyPr/>
        <a:lstStyle/>
        <a:p>
          <a:endParaRPr lang="da-DK"/>
        </a:p>
      </dgm:t>
    </dgm:pt>
    <dgm:pt modelId="{C23B1356-F64A-494D-9D08-56E168771DD9}" type="pres">
      <dgm:prSet presAssocID="{38AAC31B-BFF8-4537-A5DF-839C088CEA83}" presName="hierRoot3" presStyleCnt="0">
        <dgm:presLayoutVars>
          <dgm:hierBranch val="init"/>
        </dgm:presLayoutVars>
      </dgm:prSet>
      <dgm:spPr/>
    </dgm:pt>
    <dgm:pt modelId="{8FF9AA13-E2B7-454B-BC84-39A0E27BBFF9}" type="pres">
      <dgm:prSet presAssocID="{38AAC31B-BFF8-4537-A5DF-839C088CEA83}" presName="rootComposite3" presStyleCnt="0"/>
      <dgm:spPr/>
    </dgm:pt>
    <dgm:pt modelId="{ED0FC6F3-2EB5-42FB-A759-E33D4A186571}" type="pres">
      <dgm:prSet presAssocID="{38AAC31B-BFF8-4537-A5DF-839C088CEA83}" presName="rootText3" presStyleLbl="asst4" presStyleIdx="1" presStyleCnt="3" custLinFactX="-20854" custLinFactY="12576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826BACAD-75B4-489E-95E3-51F5D06880CF}" type="pres">
      <dgm:prSet presAssocID="{38AAC31B-BFF8-4537-A5DF-839C088CEA83}" presName="rootConnector3" presStyleLbl="asst4" presStyleIdx="1" presStyleCnt="3"/>
      <dgm:spPr/>
      <dgm:t>
        <a:bodyPr/>
        <a:lstStyle/>
        <a:p>
          <a:endParaRPr lang="da-DK"/>
        </a:p>
      </dgm:t>
    </dgm:pt>
    <dgm:pt modelId="{5255E785-288F-4C55-851F-6FA5A0B2558E}" type="pres">
      <dgm:prSet presAssocID="{38AAC31B-BFF8-4537-A5DF-839C088CEA83}" presName="hierChild6" presStyleCnt="0"/>
      <dgm:spPr/>
    </dgm:pt>
    <dgm:pt modelId="{BE2FAC78-5A6A-4D78-836B-1234A7B67CD7}" type="pres">
      <dgm:prSet presAssocID="{38AAC31B-BFF8-4537-A5DF-839C088CEA83}" presName="hierChild7" presStyleCnt="0"/>
      <dgm:spPr/>
    </dgm:pt>
    <dgm:pt modelId="{C4F58CB8-18FD-4AE2-AD52-8E4EFF4BDC57}" type="pres">
      <dgm:prSet presAssocID="{1D81DE13-2600-4882-8913-0FF7C69F5DCF}" presName="hierChild5" presStyleCnt="0"/>
      <dgm:spPr/>
      <dgm:t>
        <a:bodyPr/>
        <a:lstStyle/>
        <a:p>
          <a:endParaRPr lang="da-DK"/>
        </a:p>
      </dgm:t>
    </dgm:pt>
    <dgm:pt modelId="{9A5ED66B-95DF-4728-8419-CD01BBF05149}" type="pres">
      <dgm:prSet presAssocID="{96932333-064B-410B-A632-4BCCD0EA4E20}" presName="hierChild5" presStyleCnt="0"/>
      <dgm:spPr/>
      <dgm:t>
        <a:bodyPr/>
        <a:lstStyle/>
        <a:p>
          <a:endParaRPr lang="da-DK"/>
        </a:p>
      </dgm:t>
    </dgm:pt>
    <dgm:pt modelId="{E36A67C4-0C75-446E-A8F4-8C7A1B2211E6}" type="pres">
      <dgm:prSet presAssocID="{B05925D1-E7B6-49DE-88F1-0AC12913A363}" presName="Name37" presStyleLbl="parChTrans1D3" presStyleIdx="2" presStyleCnt="14"/>
      <dgm:spPr/>
      <dgm:t>
        <a:bodyPr/>
        <a:lstStyle/>
        <a:p>
          <a:endParaRPr lang="da-DK"/>
        </a:p>
      </dgm:t>
    </dgm:pt>
    <dgm:pt modelId="{D05C6BFB-242B-40DB-B69F-140E6C2A4D00}" type="pres">
      <dgm:prSet presAssocID="{9124AAAF-3859-4FCF-BFE4-9873987F0CA5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6DF28A80-D9C9-4B22-8D24-319AB1F627DC}" type="pres">
      <dgm:prSet presAssocID="{9124AAAF-3859-4FCF-BFE4-9873987F0CA5}" presName="rootComposite" presStyleCnt="0"/>
      <dgm:spPr/>
      <dgm:t>
        <a:bodyPr/>
        <a:lstStyle/>
        <a:p>
          <a:endParaRPr lang="da-DK"/>
        </a:p>
      </dgm:t>
    </dgm:pt>
    <dgm:pt modelId="{472BDA94-887A-466D-99FD-A320DD4B0D4F}" type="pres">
      <dgm:prSet presAssocID="{9124AAAF-3859-4FCF-BFE4-9873987F0CA5}" presName="rootText" presStyleLbl="node3" presStyleIdx="2" presStyleCnt="14" custScaleX="161272" custScaleY="193561" custLinFactNeighborX="17711" custLinFactNeighborY="7916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D8EC3D36-AA75-4C94-8DC7-EBF569202C93}" type="pres">
      <dgm:prSet presAssocID="{9124AAAF-3859-4FCF-BFE4-9873987F0CA5}" presName="rootConnector" presStyleLbl="node3" presStyleIdx="2" presStyleCnt="14"/>
      <dgm:spPr/>
      <dgm:t>
        <a:bodyPr/>
        <a:lstStyle/>
        <a:p>
          <a:endParaRPr lang="da-DK"/>
        </a:p>
      </dgm:t>
    </dgm:pt>
    <dgm:pt modelId="{342B22D8-C2AD-4357-90D3-6C6970979160}" type="pres">
      <dgm:prSet presAssocID="{9124AAAF-3859-4FCF-BFE4-9873987F0CA5}" presName="hierChild4" presStyleCnt="0"/>
      <dgm:spPr/>
      <dgm:t>
        <a:bodyPr/>
        <a:lstStyle/>
        <a:p>
          <a:endParaRPr lang="da-DK"/>
        </a:p>
      </dgm:t>
    </dgm:pt>
    <dgm:pt modelId="{34F322C3-EDED-42EC-B58E-13F5AB0BE119}" type="pres">
      <dgm:prSet presAssocID="{1519898D-FBA0-4184-9383-95663830A466}" presName="Name37" presStyleLbl="parChTrans1D4" presStyleIdx="39" presStyleCnt="66"/>
      <dgm:spPr/>
      <dgm:t>
        <a:bodyPr/>
        <a:lstStyle/>
        <a:p>
          <a:endParaRPr lang="da-DK"/>
        </a:p>
      </dgm:t>
    </dgm:pt>
    <dgm:pt modelId="{FE9A77F4-6330-4AE4-ACF6-ED2D71E28420}" type="pres">
      <dgm:prSet presAssocID="{9329D4A2-8B3B-4000-813B-CD22A77F77B8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1EE374E3-B497-49C5-B055-AC66F9EFCC94}" type="pres">
      <dgm:prSet presAssocID="{9329D4A2-8B3B-4000-813B-CD22A77F77B8}" presName="rootComposite" presStyleCnt="0"/>
      <dgm:spPr/>
      <dgm:t>
        <a:bodyPr/>
        <a:lstStyle/>
        <a:p>
          <a:endParaRPr lang="da-DK"/>
        </a:p>
      </dgm:t>
    </dgm:pt>
    <dgm:pt modelId="{FDC58916-D3F3-4129-89A5-6D0C785B59D5}" type="pres">
      <dgm:prSet presAssocID="{9329D4A2-8B3B-4000-813B-CD22A77F77B8}" presName="rootText" presStyleLbl="node4" presStyleIdx="37" presStyleCnt="59" custScaleX="125195" custScaleY="264723" custLinFactNeighborX="19705" custLinFactNeighborY="1408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A3EE14A1-C960-4414-A36B-5B71EF6ADE76}" type="pres">
      <dgm:prSet presAssocID="{9329D4A2-8B3B-4000-813B-CD22A77F77B8}" presName="rootConnector" presStyleLbl="node4" presStyleIdx="37" presStyleCnt="59"/>
      <dgm:spPr/>
      <dgm:t>
        <a:bodyPr/>
        <a:lstStyle/>
        <a:p>
          <a:endParaRPr lang="da-DK"/>
        </a:p>
      </dgm:t>
    </dgm:pt>
    <dgm:pt modelId="{B9484B79-C70D-4AE0-8D4A-CE8F4BF71FDA}" type="pres">
      <dgm:prSet presAssocID="{9329D4A2-8B3B-4000-813B-CD22A77F77B8}" presName="hierChild4" presStyleCnt="0"/>
      <dgm:spPr/>
      <dgm:t>
        <a:bodyPr/>
        <a:lstStyle/>
        <a:p>
          <a:endParaRPr lang="da-DK"/>
        </a:p>
      </dgm:t>
    </dgm:pt>
    <dgm:pt modelId="{302F49E0-EFCB-4ED3-BFD7-95AC37D6FB50}" type="pres">
      <dgm:prSet presAssocID="{FDA438BA-1EBB-4BD9-84C8-3CD46FF9EEBC}" presName="Name37" presStyleLbl="parChTrans1D4" presStyleIdx="40" presStyleCnt="66"/>
      <dgm:spPr/>
      <dgm:t>
        <a:bodyPr/>
        <a:lstStyle/>
        <a:p>
          <a:endParaRPr lang="da-DK"/>
        </a:p>
      </dgm:t>
    </dgm:pt>
    <dgm:pt modelId="{A6018EB7-FEE4-4EF4-9A28-510F130C941C}" type="pres">
      <dgm:prSet presAssocID="{927A1D50-A374-4DCF-9152-1087264FE8AE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B7C71F19-DF1D-4AD7-A259-4B4458D16A74}" type="pres">
      <dgm:prSet presAssocID="{927A1D50-A374-4DCF-9152-1087264FE8AE}" presName="rootComposite" presStyleCnt="0"/>
      <dgm:spPr/>
      <dgm:t>
        <a:bodyPr/>
        <a:lstStyle/>
        <a:p>
          <a:endParaRPr lang="da-DK"/>
        </a:p>
      </dgm:t>
    </dgm:pt>
    <dgm:pt modelId="{F583FA45-E31F-4DD0-9957-94230A758EE6}" type="pres">
      <dgm:prSet presAssocID="{927A1D50-A374-4DCF-9152-1087264FE8AE}" presName="rootText" presStyleLbl="node4" presStyleIdx="38" presStyleCnt="59" custScaleY="253818" custLinFactNeighborX="17711" custLinFactNeighborY="306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4AA9B667-3DF0-4FA0-90CE-64080D30B14D}" type="pres">
      <dgm:prSet presAssocID="{927A1D50-A374-4DCF-9152-1087264FE8AE}" presName="rootConnector" presStyleLbl="node4" presStyleIdx="38" presStyleCnt="59"/>
      <dgm:spPr/>
      <dgm:t>
        <a:bodyPr/>
        <a:lstStyle/>
        <a:p>
          <a:endParaRPr lang="da-DK"/>
        </a:p>
      </dgm:t>
    </dgm:pt>
    <dgm:pt modelId="{7D7416C5-FFF0-4B70-8DFA-0B3D349B295C}" type="pres">
      <dgm:prSet presAssocID="{927A1D50-A374-4DCF-9152-1087264FE8AE}" presName="hierChild4" presStyleCnt="0"/>
      <dgm:spPr/>
      <dgm:t>
        <a:bodyPr/>
        <a:lstStyle/>
        <a:p>
          <a:endParaRPr lang="da-DK"/>
        </a:p>
      </dgm:t>
    </dgm:pt>
    <dgm:pt modelId="{BA59FDAE-42C4-4E01-B5E5-CF57FE4CA058}" type="pres">
      <dgm:prSet presAssocID="{927A1D50-A374-4DCF-9152-1087264FE8AE}" presName="hierChild5" presStyleCnt="0"/>
      <dgm:spPr/>
      <dgm:t>
        <a:bodyPr/>
        <a:lstStyle/>
        <a:p>
          <a:endParaRPr lang="da-DK"/>
        </a:p>
      </dgm:t>
    </dgm:pt>
    <dgm:pt modelId="{F7FF4BE5-DA65-4BD6-8990-1179E11279A8}" type="pres">
      <dgm:prSet presAssocID="{FD5A863E-407D-4D3B-88EA-3177AD1CFA4E}" presName="Name37" presStyleLbl="parChTrans1D4" presStyleIdx="41" presStyleCnt="66"/>
      <dgm:spPr/>
      <dgm:t>
        <a:bodyPr/>
        <a:lstStyle/>
        <a:p>
          <a:endParaRPr lang="da-DK"/>
        </a:p>
      </dgm:t>
    </dgm:pt>
    <dgm:pt modelId="{CA4871D6-6DF9-4E79-A24A-086818DFDEB9}" type="pres">
      <dgm:prSet presAssocID="{C1D29EE0-EDD3-43A8-9348-F095461C4EF4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EB4252C3-3589-4CB4-8D92-6530EC3A10CE}" type="pres">
      <dgm:prSet presAssocID="{C1D29EE0-EDD3-43A8-9348-F095461C4EF4}" presName="rootComposite" presStyleCnt="0"/>
      <dgm:spPr/>
      <dgm:t>
        <a:bodyPr/>
        <a:lstStyle/>
        <a:p>
          <a:endParaRPr lang="da-DK"/>
        </a:p>
      </dgm:t>
    </dgm:pt>
    <dgm:pt modelId="{B0145EDB-B86B-469A-8EFD-D76490374CFC}" type="pres">
      <dgm:prSet presAssocID="{C1D29EE0-EDD3-43A8-9348-F095461C4EF4}" presName="rootText" presStyleLbl="node4" presStyleIdx="39" presStyleCnt="59" custScaleY="239228" custLinFactNeighborX="17711" custLinFactNeighborY="306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355B1464-702A-4DD3-9039-EF6207CAD762}" type="pres">
      <dgm:prSet presAssocID="{C1D29EE0-EDD3-43A8-9348-F095461C4EF4}" presName="rootConnector" presStyleLbl="node4" presStyleIdx="39" presStyleCnt="59"/>
      <dgm:spPr/>
      <dgm:t>
        <a:bodyPr/>
        <a:lstStyle/>
        <a:p>
          <a:endParaRPr lang="da-DK"/>
        </a:p>
      </dgm:t>
    </dgm:pt>
    <dgm:pt modelId="{CDDF6179-31FF-4801-B315-45F095AE7FBD}" type="pres">
      <dgm:prSet presAssocID="{C1D29EE0-EDD3-43A8-9348-F095461C4EF4}" presName="hierChild4" presStyleCnt="0"/>
      <dgm:spPr/>
      <dgm:t>
        <a:bodyPr/>
        <a:lstStyle/>
        <a:p>
          <a:endParaRPr lang="da-DK"/>
        </a:p>
      </dgm:t>
    </dgm:pt>
    <dgm:pt modelId="{E3CD059F-9343-4F4D-A071-1BB847A69813}" type="pres">
      <dgm:prSet presAssocID="{C1D29EE0-EDD3-43A8-9348-F095461C4EF4}" presName="hierChild5" presStyleCnt="0"/>
      <dgm:spPr/>
      <dgm:t>
        <a:bodyPr/>
        <a:lstStyle/>
        <a:p>
          <a:endParaRPr lang="da-DK"/>
        </a:p>
      </dgm:t>
    </dgm:pt>
    <dgm:pt modelId="{E631B27E-CD0F-4F3C-B5E7-617A6AE87C2E}" type="pres">
      <dgm:prSet presAssocID="{F2EA951C-63DA-423E-BC55-7ED56BAD9622}" presName="Name37" presStyleLbl="parChTrans1D4" presStyleIdx="42" presStyleCnt="66"/>
      <dgm:spPr/>
      <dgm:t>
        <a:bodyPr/>
        <a:lstStyle/>
        <a:p>
          <a:endParaRPr lang="da-DK"/>
        </a:p>
      </dgm:t>
    </dgm:pt>
    <dgm:pt modelId="{05B8BA56-AF15-4934-BCE9-D15E3677ADB3}" type="pres">
      <dgm:prSet presAssocID="{5F753F06-06CE-4A0C-A079-B19FFDD041E6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37F50DAF-B5C6-45C7-9695-8ACFBB6921E1}" type="pres">
      <dgm:prSet presAssocID="{5F753F06-06CE-4A0C-A079-B19FFDD041E6}" presName="rootComposite" presStyleCnt="0"/>
      <dgm:spPr/>
      <dgm:t>
        <a:bodyPr/>
        <a:lstStyle/>
        <a:p>
          <a:endParaRPr lang="da-DK"/>
        </a:p>
      </dgm:t>
    </dgm:pt>
    <dgm:pt modelId="{8F7CA9F7-A15B-480A-B6C7-70477AC15A4C}" type="pres">
      <dgm:prSet presAssocID="{5F753F06-06CE-4A0C-A079-B19FFDD041E6}" presName="rootText" presStyleLbl="node4" presStyleIdx="40" presStyleCnt="59" custScaleY="350118" custLinFactNeighborX="17711" custLinFactNeighborY="306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1FDBE2C6-65A0-44BA-BFB9-C4A904235EE8}" type="pres">
      <dgm:prSet presAssocID="{5F753F06-06CE-4A0C-A079-B19FFDD041E6}" presName="rootConnector" presStyleLbl="node4" presStyleIdx="40" presStyleCnt="59"/>
      <dgm:spPr/>
      <dgm:t>
        <a:bodyPr/>
        <a:lstStyle/>
        <a:p>
          <a:endParaRPr lang="da-DK"/>
        </a:p>
      </dgm:t>
    </dgm:pt>
    <dgm:pt modelId="{A9D5B8B1-61C0-4F0E-BDAD-FD631044FCB5}" type="pres">
      <dgm:prSet presAssocID="{5F753F06-06CE-4A0C-A079-B19FFDD041E6}" presName="hierChild4" presStyleCnt="0"/>
      <dgm:spPr/>
      <dgm:t>
        <a:bodyPr/>
        <a:lstStyle/>
        <a:p>
          <a:endParaRPr lang="da-DK"/>
        </a:p>
      </dgm:t>
    </dgm:pt>
    <dgm:pt modelId="{032C089E-9FF6-4D35-B4EB-11D110E9D157}" type="pres">
      <dgm:prSet presAssocID="{5F753F06-06CE-4A0C-A079-B19FFDD041E6}" presName="hierChild5" presStyleCnt="0"/>
      <dgm:spPr/>
      <dgm:t>
        <a:bodyPr/>
        <a:lstStyle/>
        <a:p>
          <a:endParaRPr lang="da-DK"/>
        </a:p>
      </dgm:t>
    </dgm:pt>
    <dgm:pt modelId="{D41A0224-E49C-44B0-A3B5-9A5463BCBDF8}" type="pres">
      <dgm:prSet presAssocID="{A2E7EBEC-DA94-4378-85E1-87F3D242E490}" presName="Name37" presStyleLbl="parChTrans1D4" presStyleIdx="43" presStyleCnt="66"/>
      <dgm:spPr/>
      <dgm:t>
        <a:bodyPr/>
        <a:lstStyle/>
        <a:p>
          <a:endParaRPr lang="da-DK"/>
        </a:p>
      </dgm:t>
    </dgm:pt>
    <dgm:pt modelId="{47D5E933-CE6E-4875-A830-94FAA0C756E4}" type="pres">
      <dgm:prSet presAssocID="{CEE488D9-23A4-4386-8953-319891CB0B1C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78831549-06AA-4158-A5BE-E5CD4FFB2E7A}" type="pres">
      <dgm:prSet presAssocID="{CEE488D9-23A4-4386-8953-319891CB0B1C}" presName="rootComposite" presStyleCnt="0"/>
      <dgm:spPr/>
      <dgm:t>
        <a:bodyPr/>
        <a:lstStyle/>
        <a:p>
          <a:endParaRPr lang="da-DK"/>
        </a:p>
      </dgm:t>
    </dgm:pt>
    <dgm:pt modelId="{0CACADDA-4837-456E-8762-A155A67769B6}" type="pres">
      <dgm:prSet presAssocID="{CEE488D9-23A4-4386-8953-319891CB0B1C}" presName="rootText" presStyleLbl="node4" presStyleIdx="41" presStyleCnt="59" custScaleY="243039" custLinFactNeighborX="18783" custLinFactNeighborY="-1733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36580A8A-D1FC-4D9C-B5AC-114BEE4F8044}" type="pres">
      <dgm:prSet presAssocID="{CEE488D9-23A4-4386-8953-319891CB0B1C}" presName="rootConnector" presStyleLbl="node4" presStyleIdx="41" presStyleCnt="59"/>
      <dgm:spPr/>
      <dgm:t>
        <a:bodyPr/>
        <a:lstStyle/>
        <a:p>
          <a:endParaRPr lang="da-DK"/>
        </a:p>
      </dgm:t>
    </dgm:pt>
    <dgm:pt modelId="{14943FBD-0B18-44ED-B5A7-33CFD7CEEC45}" type="pres">
      <dgm:prSet presAssocID="{CEE488D9-23A4-4386-8953-319891CB0B1C}" presName="hierChild4" presStyleCnt="0"/>
      <dgm:spPr/>
      <dgm:t>
        <a:bodyPr/>
        <a:lstStyle/>
        <a:p>
          <a:endParaRPr lang="da-DK"/>
        </a:p>
      </dgm:t>
    </dgm:pt>
    <dgm:pt modelId="{1CF1DE95-CC55-47D5-9D08-91B5A031E2E2}" type="pres">
      <dgm:prSet presAssocID="{CEE488D9-23A4-4386-8953-319891CB0B1C}" presName="hierChild5" presStyleCnt="0"/>
      <dgm:spPr/>
      <dgm:t>
        <a:bodyPr/>
        <a:lstStyle/>
        <a:p>
          <a:endParaRPr lang="da-DK"/>
        </a:p>
      </dgm:t>
    </dgm:pt>
    <dgm:pt modelId="{D24B986C-AEEE-461C-B06F-E617D57926EB}" type="pres">
      <dgm:prSet presAssocID="{9329D4A2-8B3B-4000-813B-CD22A77F77B8}" presName="hierChild5" presStyleCnt="0"/>
      <dgm:spPr/>
      <dgm:t>
        <a:bodyPr/>
        <a:lstStyle/>
        <a:p>
          <a:endParaRPr lang="da-DK"/>
        </a:p>
      </dgm:t>
    </dgm:pt>
    <dgm:pt modelId="{7C9E9D93-1C4A-42E6-83F2-BB4810DAE798}" type="pres">
      <dgm:prSet presAssocID="{9B38CE50-3844-494F-A079-EDE5ECE329FB}" presName="Name37" presStyleLbl="parChTrans1D4" presStyleIdx="44" presStyleCnt="66"/>
      <dgm:spPr/>
      <dgm:t>
        <a:bodyPr/>
        <a:lstStyle/>
        <a:p>
          <a:endParaRPr lang="da-DK"/>
        </a:p>
      </dgm:t>
    </dgm:pt>
    <dgm:pt modelId="{87CE612D-630F-4C06-A214-75C6FAADA999}" type="pres">
      <dgm:prSet presAssocID="{A67D7195-AE8D-437B-B0C1-C64796B8959E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4ACD00AF-CFF9-4E3E-9812-78223985FAE4}" type="pres">
      <dgm:prSet presAssocID="{A67D7195-AE8D-437B-B0C1-C64796B8959E}" presName="rootComposite" presStyleCnt="0"/>
      <dgm:spPr/>
      <dgm:t>
        <a:bodyPr/>
        <a:lstStyle/>
        <a:p>
          <a:endParaRPr lang="da-DK"/>
        </a:p>
      </dgm:t>
    </dgm:pt>
    <dgm:pt modelId="{64A59B0F-19E2-4356-9655-0338E4995ADC}" type="pres">
      <dgm:prSet presAssocID="{A67D7195-AE8D-437B-B0C1-C64796B8959E}" presName="rootText" presStyleLbl="node4" presStyleIdx="42" presStyleCnt="59" custScaleX="115168" custScaleY="263519" custLinFactNeighborX="17711" custLinFactNeighborY="1400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590AEE1E-3F33-408F-8794-2B73688F9CA6}" type="pres">
      <dgm:prSet presAssocID="{A67D7195-AE8D-437B-B0C1-C64796B8959E}" presName="rootConnector" presStyleLbl="node4" presStyleIdx="42" presStyleCnt="59"/>
      <dgm:spPr/>
      <dgm:t>
        <a:bodyPr/>
        <a:lstStyle/>
        <a:p>
          <a:endParaRPr lang="da-DK"/>
        </a:p>
      </dgm:t>
    </dgm:pt>
    <dgm:pt modelId="{889A0C03-534A-48DC-8224-41E7460E5AA1}" type="pres">
      <dgm:prSet presAssocID="{A67D7195-AE8D-437B-B0C1-C64796B8959E}" presName="hierChild4" presStyleCnt="0"/>
      <dgm:spPr/>
      <dgm:t>
        <a:bodyPr/>
        <a:lstStyle/>
        <a:p>
          <a:endParaRPr lang="da-DK"/>
        </a:p>
      </dgm:t>
    </dgm:pt>
    <dgm:pt modelId="{E244E457-7896-403A-9E33-7AC46BC82199}" type="pres">
      <dgm:prSet presAssocID="{6133BD70-2487-4BE1-97C0-F24C93B3FD29}" presName="Name37" presStyleLbl="parChTrans1D4" presStyleIdx="45" presStyleCnt="66"/>
      <dgm:spPr/>
      <dgm:t>
        <a:bodyPr/>
        <a:lstStyle/>
        <a:p>
          <a:endParaRPr lang="da-DK"/>
        </a:p>
      </dgm:t>
    </dgm:pt>
    <dgm:pt modelId="{46DC6745-49EA-470E-9DC8-2E5976D23C8A}" type="pres">
      <dgm:prSet presAssocID="{5CD0889B-0F14-4D9E-903E-7C58D1D716AC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0B66251E-E242-4248-9772-F5CE342727E2}" type="pres">
      <dgm:prSet presAssocID="{5CD0889B-0F14-4D9E-903E-7C58D1D716AC}" presName="rootComposite" presStyleCnt="0"/>
      <dgm:spPr/>
      <dgm:t>
        <a:bodyPr/>
        <a:lstStyle/>
        <a:p>
          <a:endParaRPr lang="da-DK"/>
        </a:p>
      </dgm:t>
    </dgm:pt>
    <dgm:pt modelId="{767C95E1-45F0-42F6-82B9-EF0FFC4FE516}" type="pres">
      <dgm:prSet presAssocID="{5CD0889B-0F14-4D9E-903E-7C58D1D716AC}" presName="rootText" presStyleLbl="node4" presStyleIdx="43" presStyleCnt="59" custScaleX="107037" custScaleY="258915" custLinFactNeighborX="17711" custLinFactNeighborY="306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960F9B0-30B6-4101-979D-879815E16CE9}" type="pres">
      <dgm:prSet presAssocID="{5CD0889B-0F14-4D9E-903E-7C58D1D716AC}" presName="rootConnector" presStyleLbl="node4" presStyleIdx="43" presStyleCnt="59"/>
      <dgm:spPr/>
      <dgm:t>
        <a:bodyPr/>
        <a:lstStyle/>
        <a:p>
          <a:endParaRPr lang="da-DK"/>
        </a:p>
      </dgm:t>
    </dgm:pt>
    <dgm:pt modelId="{CC7D7A3F-F18C-4E52-8445-DCD3D023B49E}" type="pres">
      <dgm:prSet presAssocID="{5CD0889B-0F14-4D9E-903E-7C58D1D716AC}" presName="hierChild4" presStyleCnt="0"/>
      <dgm:spPr/>
      <dgm:t>
        <a:bodyPr/>
        <a:lstStyle/>
        <a:p>
          <a:endParaRPr lang="da-DK"/>
        </a:p>
      </dgm:t>
    </dgm:pt>
    <dgm:pt modelId="{07F64A00-A326-4F5C-8B82-730D00B926FB}" type="pres">
      <dgm:prSet presAssocID="{5CD0889B-0F14-4D9E-903E-7C58D1D716AC}" presName="hierChild5" presStyleCnt="0"/>
      <dgm:spPr/>
      <dgm:t>
        <a:bodyPr/>
        <a:lstStyle/>
        <a:p>
          <a:endParaRPr lang="da-DK"/>
        </a:p>
      </dgm:t>
    </dgm:pt>
    <dgm:pt modelId="{A31787D7-0E85-4F74-9933-6F930995745C}" type="pres">
      <dgm:prSet presAssocID="{7414C65C-4BF1-41FE-8A78-F93D9E594F84}" presName="Name37" presStyleLbl="parChTrans1D4" presStyleIdx="46" presStyleCnt="66"/>
      <dgm:spPr/>
      <dgm:t>
        <a:bodyPr/>
        <a:lstStyle/>
        <a:p>
          <a:endParaRPr lang="da-DK"/>
        </a:p>
      </dgm:t>
    </dgm:pt>
    <dgm:pt modelId="{A3402AD0-656E-4DED-9712-1C327504B18A}" type="pres">
      <dgm:prSet presAssocID="{5D287EDC-C1FA-4B02-A22C-9E4AB3DFC080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BA86C776-7F89-4CDA-9281-D076F90A444C}" type="pres">
      <dgm:prSet presAssocID="{5D287EDC-C1FA-4B02-A22C-9E4AB3DFC080}" presName="rootComposite" presStyleCnt="0"/>
      <dgm:spPr/>
      <dgm:t>
        <a:bodyPr/>
        <a:lstStyle/>
        <a:p>
          <a:endParaRPr lang="da-DK"/>
        </a:p>
      </dgm:t>
    </dgm:pt>
    <dgm:pt modelId="{945158D7-3278-4A7B-9F69-AB7D6A06E39E}" type="pres">
      <dgm:prSet presAssocID="{5D287EDC-C1FA-4B02-A22C-9E4AB3DFC080}" presName="rootText" presStyleLbl="node4" presStyleIdx="44" presStyleCnt="59" custScaleY="293214" custLinFactNeighborX="1950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9222BA0-7077-4998-84E0-F96E44A463FC}" type="pres">
      <dgm:prSet presAssocID="{5D287EDC-C1FA-4B02-A22C-9E4AB3DFC080}" presName="rootConnector" presStyleLbl="node4" presStyleIdx="44" presStyleCnt="59"/>
      <dgm:spPr/>
      <dgm:t>
        <a:bodyPr/>
        <a:lstStyle/>
        <a:p>
          <a:endParaRPr lang="da-DK"/>
        </a:p>
      </dgm:t>
    </dgm:pt>
    <dgm:pt modelId="{F9EF086C-E6F9-4A7C-9C87-AAF667C13B23}" type="pres">
      <dgm:prSet presAssocID="{5D287EDC-C1FA-4B02-A22C-9E4AB3DFC080}" presName="hierChild4" presStyleCnt="0"/>
      <dgm:spPr/>
      <dgm:t>
        <a:bodyPr/>
        <a:lstStyle/>
        <a:p>
          <a:endParaRPr lang="da-DK"/>
        </a:p>
      </dgm:t>
    </dgm:pt>
    <dgm:pt modelId="{82C41DCB-B790-4AE8-B34F-A6AB5EB0B1AB}" type="pres">
      <dgm:prSet presAssocID="{5D287EDC-C1FA-4B02-A22C-9E4AB3DFC080}" presName="hierChild5" presStyleCnt="0"/>
      <dgm:spPr/>
      <dgm:t>
        <a:bodyPr/>
        <a:lstStyle/>
        <a:p>
          <a:endParaRPr lang="da-DK"/>
        </a:p>
      </dgm:t>
    </dgm:pt>
    <dgm:pt modelId="{93B359A9-4FF5-4EF2-B7D6-99E61E36DEAF}" type="pres">
      <dgm:prSet presAssocID="{A67D7195-AE8D-437B-B0C1-C64796B8959E}" presName="hierChild5" presStyleCnt="0"/>
      <dgm:spPr/>
      <dgm:t>
        <a:bodyPr/>
        <a:lstStyle/>
        <a:p>
          <a:endParaRPr lang="da-DK"/>
        </a:p>
      </dgm:t>
    </dgm:pt>
    <dgm:pt modelId="{A6D17C83-1159-436A-B076-787C3A44D66F}" type="pres">
      <dgm:prSet presAssocID="{9124AAAF-3859-4FCF-BFE4-9873987F0CA5}" presName="hierChild5" presStyleCnt="0"/>
      <dgm:spPr/>
      <dgm:t>
        <a:bodyPr/>
        <a:lstStyle/>
        <a:p>
          <a:endParaRPr lang="da-DK"/>
        </a:p>
      </dgm:t>
    </dgm:pt>
    <dgm:pt modelId="{E6C173C6-EC9E-44A4-90A9-E74CFDE10569}" type="pres">
      <dgm:prSet presAssocID="{B100B11C-411A-40B6-BC7F-33154BC415C2}" presName="Name37" presStyleLbl="parChTrans1D3" presStyleIdx="3" presStyleCnt="14"/>
      <dgm:spPr/>
      <dgm:t>
        <a:bodyPr/>
        <a:lstStyle/>
        <a:p>
          <a:endParaRPr lang="da-DK"/>
        </a:p>
      </dgm:t>
    </dgm:pt>
    <dgm:pt modelId="{B208879E-3640-4E11-8167-E35AFD0C48B5}" type="pres">
      <dgm:prSet presAssocID="{78BBA9BE-D2E4-4DA0-974A-5196A6D16B7C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91DCE174-3F3B-4DD3-9A35-66876F7558FC}" type="pres">
      <dgm:prSet presAssocID="{78BBA9BE-D2E4-4DA0-974A-5196A6D16B7C}" presName="rootComposite" presStyleCnt="0"/>
      <dgm:spPr/>
      <dgm:t>
        <a:bodyPr/>
        <a:lstStyle/>
        <a:p>
          <a:endParaRPr lang="da-DK"/>
        </a:p>
      </dgm:t>
    </dgm:pt>
    <dgm:pt modelId="{3AC0C9FD-8120-44CD-8314-B95AC3F75305}" type="pres">
      <dgm:prSet presAssocID="{78BBA9BE-D2E4-4DA0-974A-5196A6D16B7C}" presName="rootText" presStyleLbl="node3" presStyleIdx="3" presStyleCnt="14" custScaleX="150251" custScaleY="225341" custLinFactNeighborX="-84101" custLinFactNeighborY="1115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3B7EEC2B-3255-41A3-A457-E742F99938B3}" type="pres">
      <dgm:prSet presAssocID="{78BBA9BE-D2E4-4DA0-974A-5196A6D16B7C}" presName="rootConnector" presStyleLbl="node3" presStyleIdx="3" presStyleCnt="14"/>
      <dgm:spPr/>
      <dgm:t>
        <a:bodyPr/>
        <a:lstStyle/>
        <a:p>
          <a:endParaRPr lang="da-DK"/>
        </a:p>
      </dgm:t>
    </dgm:pt>
    <dgm:pt modelId="{1EAB2CDC-23BB-4C45-84AD-1262803999E3}" type="pres">
      <dgm:prSet presAssocID="{78BBA9BE-D2E4-4DA0-974A-5196A6D16B7C}" presName="hierChild4" presStyleCnt="0"/>
      <dgm:spPr/>
      <dgm:t>
        <a:bodyPr/>
        <a:lstStyle/>
        <a:p>
          <a:endParaRPr lang="da-DK"/>
        </a:p>
      </dgm:t>
    </dgm:pt>
    <dgm:pt modelId="{9A7F6764-DBD1-41ED-B289-AE9F559E9A12}" type="pres">
      <dgm:prSet presAssocID="{B0CC7405-374E-4499-9F78-0C0A30DA97A3}" presName="Name37" presStyleLbl="parChTrans1D4" presStyleIdx="47" presStyleCnt="66"/>
      <dgm:spPr/>
      <dgm:t>
        <a:bodyPr/>
        <a:lstStyle/>
        <a:p>
          <a:endParaRPr lang="da-DK"/>
        </a:p>
      </dgm:t>
    </dgm:pt>
    <dgm:pt modelId="{BDEF28D5-E781-40EF-A7DD-6894490D011D}" type="pres">
      <dgm:prSet presAssocID="{274D0937-EB81-46CC-B90F-ADE1E59BB38B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94493FE5-E4AA-4B0E-B886-792B0E1CB2F3}" type="pres">
      <dgm:prSet presAssocID="{274D0937-EB81-46CC-B90F-ADE1E59BB38B}" presName="rootComposite" presStyleCnt="0"/>
      <dgm:spPr/>
      <dgm:t>
        <a:bodyPr/>
        <a:lstStyle/>
        <a:p>
          <a:endParaRPr lang="da-DK"/>
        </a:p>
      </dgm:t>
    </dgm:pt>
    <dgm:pt modelId="{9D6DD28B-6D56-434F-9E17-5CDE420D18A9}" type="pres">
      <dgm:prSet presAssocID="{274D0937-EB81-46CC-B90F-ADE1E59BB38B}" presName="rootText" presStyleLbl="node4" presStyleIdx="45" presStyleCnt="59" custScaleX="122108" custScaleY="210954" custLinFactY="-10096" custLinFactNeighborX="-91467" custLinFactNeighborY="-100000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41D7B047-9EB4-4376-84FB-3BA57AC45218}" type="pres">
      <dgm:prSet presAssocID="{274D0937-EB81-46CC-B90F-ADE1E59BB38B}" presName="rootConnector" presStyleLbl="node4" presStyleIdx="45" presStyleCnt="59"/>
      <dgm:spPr/>
      <dgm:t>
        <a:bodyPr/>
        <a:lstStyle/>
        <a:p>
          <a:endParaRPr lang="da-DK"/>
        </a:p>
      </dgm:t>
    </dgm:pt>
    <dgm:pt modelId="{4A4E6D36-B88D-4590-B337-F8E1572833E1}" type="pres">
      <dgm:prSet presAssocID="{274D0937-EB81-46CC-B90F-ADE1E59BB38B}" presName="hierChild4" presStyleCnt="0"/>
      <dgm:spPr/>
      <dgm:t>
        <a:bodyPr/>
        <a:lstStyle/>
        <a:p>
          <a:endParaRPr lang="da-DK"/>
        </a:p>
      </dgm:t>
    </dgm:pt>
    <dgm:pt modelId="{36F08C2E-9A20-44E9-8D75-B022E853C349}" type="pres">
      <dgm:prSet presAssocID="{274D0937-EB81-46CC-B90F-ADE1E59BB38B}" presName="hierChild5" presStyleCnt="0"/>
      <dgm:spPr/>
      <dgm:t>
        <a:bodyPr/>
        <a:lstStyle/>
        <a:p>
          <a:endParaRPr lang="da-DK"/>
        </a:p>
      </dgm:t>
    </dgm:pt>
    <dgm:pt modelId="{F962CE11-3F51-4C5D-BD27-2ED075CA3507}" type="pres">
      <dgm:prSet presAssocID="{B164B1E2-CCD1-4EFB-8F94-BE9BD327BC44}" presName="Name37" presStyleLbl="parChTrans1D4" presStyleIdx="48" presStyleCnt="66"/>
      <dgm:spPr/>
      <dgm:t>
        <a:bodyPr/>
        <a:lstStyle/>
        <a:p>
          <a:endParaRPr lang="da-DK"/>
        </a:p>
      </dgm:t>
    </dgm:pt>
    <dgm:pt modelId="{3B5BF9AA-091E-4E9B-9F62-50BEDE03BA38}" type="pres">
      <dgm:prSet presAssocID="{BAA9660A-F2DB-4363-B103-413F4872D11E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CDCC4462-0F9F-486D-ACC7-712D8AAFCD44}" type="pres">
      <dgm:prSet presAssocID="{BAA9660A-F2DB-4363-B103-413F4872D11E}" presName="rootComposite" presStyleCnt="0"/>
      <dgm:spPr/>
      <dgm:t>
        <a:bodyPr/>
        <a:lstStyle/>
        <a:p>
          <a:endParaRPr lang="da-DK"/>
        </a:p>
      </dgm:t>
    </dgm:pt>
    <dgm:pt modelId="{4C0CB9CD-27E2-4E1E-823D-601571307880}" type="pres">
      <dgm:prSet presAssocID="{BAA9660A-F2DB-4363-B103-413F4872D11E}" presName="rootText" presStyleLbl="node4" presStyleIdx="46" presStyleCnt="59" custScaleX="112652" custScaleY="181267" custLinFactY="34228" custLinFactNeighborX="-87572" custLinFactNeighborY="100000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164BEAFE-076E-4FCF-850F-0DA6275A53F8}" type="pres">
      <dgm:prSet presAssocID="{BAA9660A-F2DB-4363-B103-413F4872D11E}" presName="rootConnector" presStyleLbl="node4" presStyleIdx="46" presStyleCnt="59"/>
      <dgm:spPr/>
      <dgm:t>
        <a:bodyPr/>
        <a:lstStyle/>
        <a:p>
          <a:endParaRPr lang="da-DK"/>
        </a:p>
      </dgm:t>
    </dgm:pt>
    <dgm:pt modelId="{7CE8F659-633C-4A84-A60A-16C25B54EBCE}" type="pres">
      <dgm:prSet presAssocID="{BAA9660A-F2DB-4363-B103-413F4872D11E}" presName="hierChild4" presStyleCnt="0"/>
      <dgm:spPr/>
      <dgm:t>
        <a:bodyPr/>
        <a:lstStyle/>
        <a:p>
          <a:endParaRPr lang="da-DK"/>
        </a:p>
      </dgm:t>
    </dgm:pt>
    <dgm:pt modelId="{C96FD61B-E473-4FD0-B850-DFE2B6E124F7}" type="pres">
      <dgm:prSet presAssocID="{BAA9660A-F2DB-4363-B103-413F4872D11E}" presName="hierChild5" presStyleCnt="0"/>
      <dgm:spPr/>
      <dgm:t>
        <a:bodyPr/>
        <a:lstStyle/>
        <a:p>
          <a:endParaRPr lang="da-DK"/>
        </a:p>
      </dgm:t>
    </dgm:pt>
    <dgm:pt modelId="{50DDA505-B31A-4313-B749-F8255C1BD46F}" type="pres">
      <dgm:prSet presAssocID="{0599D6BB-5897-4134-BD8A-A25496915091}" presName="Name37" presStyleLbl="parChTrans1D4" presStyleIdx="49" presStyleCnt="66"/>
      <dgm:spPr/>
      <dgm:t>
        <a:bodyPr/>
        <a:lstStyle/>
        <a:p>
          <a:endParaRPr lang="da-DK"/>
        </a:p>
      </dgm:t>
    </dgm:pt>
    <dgm:pt modelId="{7CA2987B-D357-4B05-A51A-2FABC4CB76AA}" type="pres">
      <dgm:prSet presAssocID="{5FCC214D-E11D-4051-9ABA-38338D420F4A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B6D33E2C-3EAB-43C6-92A2-2E97637826CB}" type="pres">
      <dgm:prSet presAssocID="{5FCC214D-E11D-4051-9ABA-38338D420F4A}" presName="rootComposite" presStyleCnt="0"/>
      <dgm:spPr/>
      <dgm:t>
        <a:bodyPr/>
        <a:lstStyle/>
        <a:p>
          <a:endParaRPr lang="da-DK"/>
        </a:p>
      </dgm:t>
    </dgm:pt>
    <dgm:pt modelId="{CF11B7EB-AA99-451C-A642-C6D5001A77F5}" type="pres">
      <dgm:prSet presAssocID="{5FCC214D-E11D-4051-9ABA-38338D420F4A}" presName="rootText" presStyleLbl="node4" presStyleIdx="47" presStyleCnt="59" custScaleX="118786" custScaleY="228137" custLinFactY="-142909" custLinFactNeighborX="-89059" custLinFactNeighborY="-200000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4B75B2DC-A4E2-4E4F-9DBB-F4F7C93A2C51}" type="pres">
      <dgm:prSet presAssocID="{5FCC214D-E11D-4051-9ABA-38338D420F4A}" presName="rootConnector" presStyleLbl="node4" presStyleIdx="47" presStyleCnt="59"/>
      <dgm:spPr/>
      <dgm:t>
        <a:bodyPr/>
        <a:lstStyle/>
        <a:p>
          <a:endParaRPr lang="da-DK"/>
        </a:p>
      </dgm:t>
    </dgm:pt>
    <dgm:pt modelId="{916C6B95-AC28-4D10-9210-AA55FE8F1ED3}" type="pres">
      <dgm:prSet presAssocID="{5FCC214D-E11D-4051-9ABA-38338D420F4A}" presName="hierChild4" presStyleCnt="0"/>
      <dgm:spPr/>
      <dgm:t>
        <a:bodyPr/>
        <a:lstStyle/>
        <a:p>
          <a:endParaRPr lang="da-DK"/>
        </a:p>
      </dgm:t>
    </dgm:pt>
    <dgm:pt modelId="{89CEAC1E-2143-4BD7-B4EE-D1D8FEA911DB}" type="pres">
      <dgm:prSet presAssocID="{5FCC214D-E11D-4051-9ABA-38338D420F4A}" presName="hierChild5" presStyleCnt="0"/>
      <dgm:spPr/>
      <dgm:t>
        <a:bodyPr/>
        <a:lstStyle/>
        <a:p>
          <a:endParaRPr lang="da-DK"/>
        </a:p>
      </dgm:t>
    </dgm:pt>
    <dgm:pt modelId="{145FE707-23A6-4857-8042-E58ECBB6196B}" type="pres">
      <dgm:prSet presAssocID="{78BBA9BE-D2E4-4DA0-974A-5196A6D16B7C}" presName="hierChild5" presStyleCnt="0"/>
      <dgm:spPr/>
      <dgm:t>
        <a:bodyPr/>
        <a:lstStyle/>
        <a:p>
          <a:endParaRPr lang="da-DK"/>
        </a:p>
      </dgm:t>
    </dgm:pt>
    <dgm:pt modelId="{62DCEEE7-DC06-4CDC-95A6-B5B153F8A2DF}" type="pres">
      <dgm:prSet presAssocID="{B09E292A-395A-4BA6-9676-7C2BBD6EBA93}" presName="Name111" presStyleLbl="parChTrans1D4" presStyleIdx="50" presStyleCnt="66"/>
      <dgm:spPr/>
      <dgm:t>
        <a:bodyPr/>
        <a:lstStyle/>
        <a:p>
          <a:endParaRPr lang="da-DK"/>
        </a:p>
      </dgm:t>
    </dgm:pt>
    <dgm:pt modelId="{25313693-73D8-489E-B284-DBAB1061E633}" type="pres">
      <dgm:prSet presAssocID="{31007830-ABA5-4C39-B93E-2FA5E1BB99DC}" presName="hierRoot3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2935FBE3-1EB3-49AD-830A-7800998BF681}" type="pres">
      <dgm:prSet presAssocID="{31007830-ABA5-4C39-B93E-2FA5E1BB99DC}" presName="rootComposite3" presStyleCnt="0"/>
      <dgm:spPr/>
      <dgm:t>
        <a:bodyPr/>
        <a:lstStyle/>
        <a:p>
          <a:endParaRPr lang="da-DK"/>
        </a:p>
      </dgm:t>
    </dgm:pt>
    <dgm:pt modelId="{5755B91E-3125-4917-BABE-782CB09990F4}" type="pres">
      <dgm:prSet presAssocID="{31007830-ABA5-4C39-B93E-2FA5E1BB99DC}" presName="rootText3" presStyleLbl="asst3" presStyleIdx="0" presStyleCnt="4" custLinFactY="439912" custLinFactNeighborX="52217" custLinFactNeighborY="500000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63FCE065-6C91-4AE7-94FA-30CA616659AF}" type="pres">
      <dgm:prSet presAssocID="{31007830-ABA5-4C39-B93E-2FA5E1BB99DC}" presName="rootConnector3" presStyleLbl="asst3" presStyleIdx="0" presStyleCnt="4"/>
      <dgm:spPr/>
      <dgm:t>
        <a:bodyPr/>
        <a:lstStyle/>
        <a:p>
          <a:endParaRPr lang="da-DK"/>
        </a:p>
      </dgm:t>
    </dgm:pt>
    <dgm:pt modelId="{AA92B567-96CF-4E27-A3BD-055FA5FA1825}" type="pres">
      <dgm:prSet presAssocID="{31007830-ABA5-4C39-B93E-2FA5E1BB99DC}" presName="hierChild6" presStyleCnt="0"/>
      <dgm:spPr/>
      <dgm:t>
        <a:bodyPr/>
        <a:lstStyle/>
        <a:p>
          <a:endParaRPr lang="da-DK"/>
        </a:p>
      </dgm:t>
    </dgm:pt>
    <dgm:pt modelId="{B6459251-F368-40A7-A248-A285D0DFD8FC}" type="pres">
      <dgm:prSet presAssocID="{31007830-ABA5-4C39-B93E-2FA5E1BB99DC}" presName="hierChild7" presStyleCnt="0"/>
      <dgm:spPr/>
      <dgm:t>
        <a:bodyPr/>
        <a:lstStyle/>
        <a:p>
          <a:endParaRPr lang="da-DK"/>
        </a:p>
      </dgm:t>
    </dgm:pt>
    <dgm:pt modelId="{B00AAC01-227C-4A20-BE83-A88BA800D3B3}" type="pres">
      <dgm:prSet presAssocID="{CB70716D-2CE2-490B-8DCE-AB7E22A4DE5D}" presName="Name37" presStyleLbl="parChTrans1D3" presStyleIdx="4" presStyleCnt="14"/>
      <dgm:spPr/>
      <dgm:t>
        <a:bodyPr/>
        <a:lstStyle/>
        <a:p>
          <a:endParaRPr lang="da-DK"/>
        </a:p>
      </dgm:t>
    </dgm:pt>
    <dgm:pt modelId="{6E081C95-74CB-4283-B240-3CDF7CE32815}" type="pres">
      <dgm:prSet presAssocID="{AEECA722-7125-4498-A75A-477B99488119}" presName="hierRoot2" presStyleCnt="0">
        <dgm:presLayoutVars>
          <dgm:hierBranch val="init"/>
        </dgm:presLayoutVars>
      </dgm:prSet>
      <dgm:spPr/>
    </dgm:pt>
    <dgm:pt modelId="{B36C62AC-6F4A-4552-AD96-B22F2B61ABDD}" type="pres">
      <dgm:prSet presAssocID="{AEECA722-7125-4498-A75A-477B99488119}" presName="rootComposite" presStyleCnt="0"/>
      <dgm:spPr/>
    </dgm:pt>
    <dgm:pt modelId="{20953CCC-EE46-460B-AF02-3AAE727E6F7E}" type="pres">
      <dgm:prSet presAssocID="{AEECA722-7125-4498-A75A-477B99488119}" presName="rootText" presStyleLbl="node3" presStyleIdx="4" presStyleCnt="14" custScaleX="100962" custScaleY="272935" custLinFactX="-10876" custLinFactNeighborX="-100000" custLinFactNeighborY="1151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578DD31F-B502-4596-A631-B4A455824A02}" type="pres">
      <dgm:prSet presAssocID="{AEECA722-7125-4498-A75A-477B99488119}" presName="rootConnector" presStyleLbl="node3" presStyleIdx="4" presStyleCnt="14"/>
      <dgm:spPr/>
      <dgm:t>
        <a:bodyPr/>
        <a:lstStyle/>
        <a:p>
          <a:endParaRPr lang="da-DK"/>
        </a:p>
      </dgm:t>
    </dgm:pt>
    <dgm:pt modelId="{7B7AE86B-09BF-4E96-A1AE-EEC570611178}" type="pres">
      <dgm:prSet presAssocID="{AEECA722-7125-4498-A75A-477B99488119}" presName="hierChild4" presStyleCnt="0"/>
      <dgm:spPr/>
    </dgm:pt>
    <dgm:pt modelId="{155FC070-AC13-4A8D-8538-ADFB3EC0ED1C}" type="pres">
      <dgm:prSet presAssocID="{DF002467-7AD2-4AE8-9549-B4B2032F9A92}" presName="Name37" presStyleLbl="parChTrans1D4" presStyleIdx="51" presStyleCnt="66"/>
      <dgm:spPr/>
      <dgm:t>
        <a:bodyPr/>
        <a:lstStyle/>
        <a:p>
          <a:endParaRPr lang="da-DK"/>
        </a:p>
      </dgm:t>
    </dgm:pt>
    <dgm:pt modelId="{45056309-2873-4063-8988-0734F317CC29}" type="pres">
      <dgm:prSet presAssocID="{35D3C94E-8AA1-4758-BCD0-C2AACC9574F3}" presName="hierRoot2" presStyleCnt="0">
        <dgm:presLayoutVars>
          <dgm:hierBranch val="init"/>
        </dgm:presLayoutVars>
      </dgm:prSet>
      <dgm:spPr/>
    </dgm:pt>
    <dgm:pt modelId="{E89575E4-E396-4196-9320-1CAC97E5BD27}" type="pres">
      <dgm:prSet presAssocID="{35D3C94E-8AA1-4758-BCD0-C2AACC9574F3}" presName="rootComposite" presStyleCnt="0"/>
      <dgm:spPr/>
    </dgm:pt>
    <dgm:pt modelId="{86153E96-DE10-41B9-8F65-4A4A979446E1}" type="pres">
      <dgm:prSet presAssocID="{35D3C94E-8AA1-4758-BCD0-C2AACC9574F3}" presName="rootText" presStyleLbl="node4" presStyleIdx="48" presStyleCnt="59" custScaleX="172636" custScaleY="197157" custLinFactX="-11351" custLinFactNeighborX="-100000" custLinFactNeighborY="4242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3379771-13FE-4419-8494-8701DB5D3537}" type="pres">
      <dgm:prSet presAssocID="{35D3C94E-8AA1-4758-BCD0-C2AACC9574F3}" presName="rootConnector" presStyleLbl="node4" presStyleIdx="48" presStyleCnt="59"/>
      <dgm:spPr/>
      <dgm:t>
        <a:bodyPr/>
        <a:lstStyle/>
        <a:p>
          <a:endParaRPr lang="da-DK"/>
        </a:p>
      </dgm:t>
    </dgm:pt>
    <dgm:pt modelId="{EACE0B0D-ECB4-45F9-A80B-5DC784193AAC}" type="pres">
      <dgm:prSet presAssocID="{35D3C94E-8AA1-4758-BCD0-C2AACC9574F3}" presName="hierChild4" presStyleCnt="0"/>
      <dgm:spPr/>
    </dgm:pt>
    <dgm:pt modelId="{E2BC6014-5AB3-4872-9685-5B8D48F4481B}" type="pres">
      <dgm:prSet presAssocID="{C25E2A81-9315-4BB9-9D28-0CEC9C03D7CF}" presName="Name37" presStyleLbl="parChTrans1D4" presStyleIdx="52" presStyleCnt="66"/>
      <dgm:spPr/>
      <dgm:t>
        <a:bodyPr/>
        <a:lstStyle/>
        <a:p>
          <a:endParaRPr lang="da-DK"/>
        </a:p>
      </dgm:t>
    </dgm:pt>
    <dgm:pt modelId="{10B3F6D1-AEF4-4851-9492-7A1F13695211}" type="pres">
      <dgm:prSet presAssocID="{55B475FD-458F-4BF6-9B21-D6E9B10BFD4D}" presName="hierRoot2" presStyleCnt="0">
        <dgm:presLayoutVars>
          <dgm:hierBranch val="init"/>
        </dgm:presLayoutVars>
      </dgm:prSet>
      <dgm:spPr/>
    </dgm:pt>
    <dgm:pt modelId="{4163BEDF-EF96-4836-9D77-65F6972FED14}" type="pres">
      <dgm:prSet presAssocID="{55B475FD-458F-4BF6-9B21-D6E9B10BFD4D}" presName="rootComposite" presStyleCnt="0"/>
      <dgm:spPr/>
    </dgm:pt>
    <dgm:pt modelId="{09C18A71-1474-450A-A188-89C84BCD399B}" type="pres">
      <dgm:prSet presAssocID="{55B475FD-458F-4BF6-9B21-D6E9B10BFD4D}" presName="rootText" presStyleLbl="node4" presStyleIdx="49" presStyleCnt="59" custScaleX="135667" custScaleY="168879" custLinFactY="100000" custLinFactNeighborX="-75912" custLinFactNeighborY="12250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13A0FD2F-8AED-40EA-AF5B-2A0503D334EB}" type="pres">
      <dgm:prSet presAssocID="{55B475FD-458F-4BF6-9B21-D6E9B10BFD4D}" presName="rootConnector" presStyleLbl="node4" presStyleIdx="49" presStyleCnt="59"/>
      <dgm:spPr/>
      <dgm:t>
        <a:bodyPr/>
        <a:lstStyle/>
        <a:p>
          <a:endParaRPr lang="da-DK"/>
        </a:p>
      </dgm:t>
    </dgm:pt>
    <dgm:pt modelId="{DD2898FC-65D9-4EA9-8542-A42E8E5E4656}" type="pres">
      <dgm:prSet presAssocID="{55B475FD-458F-4BF6-9B21-D6E9B10BFD4D}" presName="hierChild4" presStyleCnt="0"/>
      <dgm:spPr/>
    </dgm:pt>
    <dgm:pt modelId="{AD33992B-B01B-4369-A6F6-A16CC299997F}" type="pres">
      <dgm:prSet presAssocID="{55B475FD-458F-4BF6-9B21-D6E9B10BFD4D}" presName="hierChild5" presStyleCnt="0"/>
      <dgm:spPr/>
    </dgm:pt>
    <dgm:pt modelId="{4F81EAD4-FE4B-44DC-A4C9-D7BC822F13B7}" type="pres">
      <dgm:prSet presAssocID="{690B5912-567D-40B6-8E56-3D53E5043EA0}" presName="Name37" presStyleLbl="parChTrans1D4" presStyleIdx="53" presStyleCnt="66"/>
      <dgm:spPr/>
      <dgm:t>
        <a:bodyPr/>
        <a:lstStyle/>
        <a:p>
          <a:endParaRPr lang="da-DK"/>
        </a:p>
      </dgm:t>
    </dgm:pt>
    <dgm:pt modelId="{DCB06904-C85F-498D-A9F3-63C1131E221E}" type="pres">
      <dgm:prSet presAssocID="{52BE3083-8AB5-46D6-8F1B-640F31A24CAE}" presName="hierRoot2" presStyleCnt="0">
        <dgm:presLayoutVars>
          <dgm:hierBranch val="init"/>
        </dgm:presLayoutVars>
      </dgm:prSet>
      <dgm:spPr/>
    </dgm:pt>
    <dgm:pt modelId="{860A4841-0432-4757-9C2B-D3D3A635693A}" type="pres">
      <dgm:prSet presAssocID="{52BE3083-8AB5-46D6-8F1B-640F31A24CAE}" presName="rootComposite" presStyleCnt="0"/>
      <dgm:spPr/>
    </dgm:pt>
    <dgm:pt modelId="{4F252CBB-5962-4F05-8E25-4084D29B759E}" type="pres">
      <dgm:prSet presAssocID="{52BE3083-8AB5-46D6-8F1B-640F31A24CAE}" presName="rootText" presStyleLbl="node4" presStyleIdx="50" presStyleCnt="59" custScaleX="142998" custScaleY="205734" custLinFactY="-100000" custLinFactNeighborX="-78085" custLinFactNeighborY="-15876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152D4E5C-8F1F-4E85-A792-77BF426C704A}" type="pres">
      <dgm:prSet presAssocID="{52BE3083-8AB5-46D6-8F1B-640F31A24CAE}" presName="rootConnector" presStyleLbl="node4" presStyleIdx="50" presStyleCnt="59"/>
      <dgm:spPr/>
      <dgm:t>
        <a:bodyPr/>
        <a:lstStyle/>
        <a:p>
          <a:endParaRPr lang="da-DK"/>
        </a:p>
      </dgm:t>
    </dgm:pt>
    <dgm:pt modelId="{090E1A5B-30CB-4398-868B-C83177ED7A2A}" type="pres">
      <dgm:prSet presAssocID="{52BE3083-8AB5-46D6-8F1B-640F31A24CAE}" presName="hierChild4" presStyleCnt="0"/>
      <dgm:spPr/>
    </dgm:pt>
    <dgm:pt modelId="{B1FE683C-C513-4836-8BC5-0C5E0F48E7D9}" type="pres">
      <dgm:prSet presAssocID="{52BE3083-8AB5-46D6-8F1B-640F31A24CAE}" presName="hierChild5" presStyleCnt="0"/>
      <dgm:spPr/>
    </dgm:pt>
    <dgm:pt modelId="{F95C6CC7-03CA-4986-BC65-2E29BFCCD7C2}" type="pres">
      <dgm:prSet presAssocID="{4736E001-6768-466A-AB6E-7C5C4FF54761}" presName="Name37" presStyleLbl="parChTrans1D4" presStyleIdx="54" presStyleCnt="66"/>
      <dgm:spPr/>
      <dgm:t>
        <a:bodyPr/>
        <a:lstStyle/>
        <a:p>
          <a:endParaRPr lang="da-DK"/>
        </a:p>
      </dgm:t>
    </dgm:pt>
    <dgm:pt modelId="{A6C493A5-AC43-4124-9601-B663A087A161}" type="pres">
      <dgm:prSet presAssocID="{10D9D03F-C40A-44F8-9412-EB10A66AFC49}" presName="hierRoot2" presStyleCnt="0">
        <dgm:presLayoutVars>
          <dgm:hierBranch val="init"/>
        </dgm:presLayoutVars>
      </dgm:prSet>
      <dgm:spPr/>
    </dgm:pt>
    <dgm:pt modelId="{65ED4D2B-93AF-4B34-841B-854BE2986AAA}" type="pres">
      <dgm:prSet presAssocID="{10D9D03F-C40A-44F8-9412-EB10A66AFC49}" presName="rootComposite" presStyleCnt="0"/>
      <dgm:spPr/>
    </dgm:pt>
    <dgm:pt modelId="{850E1C10-706F-4429-BE31-D9B76DFF58D8}" type="pres">
      <dgm:prSet presAssocID="{10D9D03F-C40A-44F8-9412-EB10A66AFC49}" presName="rootText" presStyleLbl="node4" presStyleIdx="51" presStyleCnt="59" custScaleX="134766" custScaleY="240316" custLinFactNeighborX="-75912" custLinFactNeighborY="-18179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F7CACFC9-3FAC-468F-A376-2E10C9C05F88}" type="pres">
      <dgm:prSet presAssocID="{10D9D03F-C40A-44F8-9412-EB10A66AFC49}" presName="rootConnector" presStyleLbl="node4" presStyleIdx="51" presStyleCnt="59"/>
      <dgm:spPr/>
      <dgm:t>
        <a:bodyPr/>
        <a:lstStyle/>
        <a:p>
          <a:endParaRPr lang="da-DK"/>
        </a:p>
      </dgm:t>
    </dgm:pt>
    <dgm:pt modelId="{05052C9B-F735-4748-AEB3-BF149E601090}" type="pres">
      <dgm:prSet presAssocID="{10D9D03F-C40A-44F8-9412-EB10A66AFC49}" presName="hierChild4" presStyleCnt="0"/>
      <dgm:spPr/>
    </dgm:pt>
    <dgm:pt modelId="{19CF0D12-AA10-42E8-B5D6-9E1E2F879DE3}" type="pres">
      <dgm:prSet presAssocID="{10D9D03F-C40A-44F8-9412-EB10A66AFC49}" presName="hierChild5" presStyleCnt="0"/>
      <dgm:spPr/>
    </dgm:pt>
    <dgm:pt modelId="{8A146B60-39AF-4E6B-8782-8668BDE904A6}" type="pres">
      <dgm:prSet presAssocID="{35D3C94E-8AA1-4758-BCD0-C2AACC9574F3}" presName="hierChild5" presStyleCnt="0"/>
      <dgm:spPr/>
    </dgm:pt>
    <dgm:pt modelId="{DC7F6A8F-8A7D-4D2F-9A0B-2029BB8525F2}" type="pres">
      <dgm:prSet presAssocID="{F6028617-F328-4C9D-B77A-1F940BCFEBAD}" presName="Name111" presStyleLbl="parChTrans1D4" presStyleIdx="55" presStyleCnt="66"/>
      <dgm:spPr/>
      <dgm:t>
        <a:bodyPr/>
        <a:lstStyle/>
        <a:p>
          <a:endParaRPr lang="da-DK"/>
        </a:p>
      </dgm:t>
    </dgm:pt>
    <dgm:pt modelId="{AA7AFEA7-E5F6-419D-A0E8-823EA979405F}" type="pres">
      <dgm:prSet presAssocID="{CE547371-9C29-4FC0-969B-D02F10E67232}" presName="hierRoot3" presStyleCnt="0">
        <dgm:presLayoutVars>
          <dgm:hierBranch val="init"/>
        </dgm:presLayoutVars>
      </dgm:prSet>
      <dgm:spPr/>
    </dgm:pt>
    <dgm:pt modelId="{FDB6E505-269C-45BD-AF2A-20FCE1D25FB9}" type="pres">
      <dgm:prSet presAssocID="{CE547371-9C29-4FC0-969B-D02F10E67232}" presName="rootComposite3" presStyleCnt="0"/>
      <dgm:spPr/>
    </dgm:pt>
    <dgm:pt modelId="{11A3CCF6-72F8-44DF-8D8B-DE6D0D6B1321}" type="pres">
      <dgm:prSet presAssocID="{CE547371-9C29-4FC0-969B-D02F10E67232}" presName="rootText3" presStyleLbl="asst4" presStyleIdx="2" presStyleCnt="3" custScaleX="154265" custScaleY="109207" custLinFactX="77806" custLinFactY="402133" custLinFactNeighborX="100000" custLinFactNeighborY="500000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8815772D-E581-4945-A7E6-EA03ABBB8D09}" type="pres">
      <dgm:prSet presAssocID="{CE547371-9C29-4FC0-969B-D02F10E67232}" presName="rootConnector3" presStyleLbl="asst4" presStyleIdx="2" presStyleCnt="3"/>
      <dgm:spPr/>
      <dgm:t>
        <a:bodyPr/>
        <a:lstStyle/>
        <a:p>
          <a:endParaRPr lang="da-DK"/>
        </a:p>
      </dgm:t>
    </dgm:pt>
    <dgm:pt modelId="{F9332EC3-C69B-4E86-B215-74A4429E8CFA}" type="pres">
      <dgm:prSet presAssocID="{CE547371-9C29-4FC0-969B-D02F10E67232}" presName="hierChild6" presStyleCnt="0"/>
      <dgm:spPr/>
    </dgm:pt>
    <dgm:pt modelId="{127C7C49-993A-4586-B4A3-9964AA9A3966}" type="pres">
      <dgm:prSet presAssocID="{CE547371-9C29-4FC0-969B-D02F10E67232}" presName="hierChild7" presStyleCnt="0"/>
      <dgm:spPr/>
    </dgm:pt>
    <dgm:pt modelId="{085B4974-27C8-49D5-9AB5-EF1A775B3553}" type="pres">
      <dgm:prSet presAssocID="{AEECA722-7125-4498-A75A-477B99488119}" presName="hierChild5" presStyleCnt="0"/>
      <dgm:spPr/>
    </dgm:pt>
    <dgm:pt modelId="{76C6DFB5-FBA8-4D18-B702-F394D5E1DACB}" type="pres">
      <dgm:prSet presAssocID="{ECD01F43-E138-420F-8A3D-F9E01567375F}" presName="Name111" presStyleLbl="parChTrans1D4" presStyleIdx="56" presStyleCnt="66"/>
      <dgm:spPr/>
      <dgm:t>
        <a:bodyPr/>
        <a:lstStyle/>
        <a:p>
          <a:endParaRPr lang="da-DK"/>
        </a:p>
      </dgm:t>
    </dgm:pt>
    <dgm:pt modelId="{11312199-13A5-42E3-83AB-649D95473CB8}" type="pres">
      <dgm:prSet presAssocID="{BAC7E408-26F2-4437-B77E-AF60FDC71914}" presName="hierRoot3" presStyleCnt="0">
        <dgm:presLayoutVars>
          <dgm:hierBranch val="init"/>
        </dgm:presLayoutVars>
      </dgm:prSet>
      <dgm:spPr/>
    </dgm:pt>
    <dgm:pt modelId="{60FE6D2A-ADB1-4DA5-8C46-E4464EFD869D}" type="pres">
      <dgm:prSet presAssocID="{BAC7E408-26F2-4437-B77E-AF60FDC71914}" presName="rootComposite3" presStyleCnt="0"/>
      <dgm:spPr/>
    </dgm:pt>
    <dgm:pt modelId="{69CEC20F-F604-47B4-8187-7F4831774F77}" type="pres">
      <dgm:prSet presAssocID="{BAC7E408-26F2-4437-B77E-AF60FDC71914}" presName="rootText3" presStyleLbl="asst3" presStyleIdx="1" presStyleCnt="4" custLinFactNeighborX="27315" custLinFactNeighborY="580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E025C59-F239-4F18-B7E7-0D0705CF34ED}" type="pres">
      <dgm:prSet presAssocID="{BAC7E408-26F2-4437-B77E-AF60FDC71914}" presName="rootConnector3" presStyleLbl="asst3" presStyleIdx="1" presStyleCnt="4"/>
      <dgm:spPr/>
      <dgm:t>
        <a:bodyPr/>
        <a:lstStyle/>
        <a:p>
          <a:endParaRPr lang="da-DK"/>
        </a:p>
      </dgm:t>
    </dgm:pt>
    <dgm:pt modelId="{6724F644-1C0F-411F-9BE7-331D7CD4EDF4}" type="pres">
      <dgm:prSet presAssocID="{BAC7E408-26F2-4437-B77E-AF60FDC71914}" presName="hierChild6" presStyleCnt="0"/>
      <dgm:spPr/>
    </dgm:pt>
    <dgm:pt modelId="{DE6A1D8D-D404-48F5-ACB1-050A65EB251F}" type="pres">
      <dgm:prSet presAssocID="{BAC7E408-26F2-4437-B77E-AF60FDC71914}" presName="hierChild7" presStyleCnt="0"/>
      <dgm:spPr/>
    </dgm:pt>
    <dgm:pt modelId="{BA666C88-670B-47B1-B47A-878505CDA158}" type="pres">
      <dgm:prSet presAssocID="{8F656BD0-29E6-49A4-8D68-6E42E705D78E}" presName="hierChild5" presStyleCnt="0"/>
      <dgm:spPr/>
      <dgm:t>
        <a:bodyPr/>
        <a:lstStyle/>
        <a:p>
          <a:endParaRPr lang="da-DK"/>
        </a:p>
      </dgm:t>
    </dgm:pt>
    <dgm:pt modelId="{24360276-46BB-4C5C-B34F-06D3BA1CBC17}" type="pres">
      <dgm:prSet presAssocID="{38FEEEBD-6DEB-422F-BF37-9B05E922F588}" presName="Name37" presStyleLbl="parChTrans1D2" presStyleIdx="1" presStyleCnt="3"/>
      <dgm:spPr/>
      <dgm:t>
        <a:bodyPr/>
        <a:lstStyle/>
        <a:p>
          <a:endParaRPr lang="da-DK"/>
        </a:p>
      </dgm:t>
    </dgm:pt>
    <dgm:pt modelId="{6DAABC28-E968-4670-94FA-C1235AE0B615}" type="pres">
      <dgm:prSet presAssocID="{91C98EC6-BDEC-4DA2-AEC2-FFD4837F2CE9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A9AB1D89-25B0-4487-A1FB-1BE9D26C0EEA}" type="pres">
      <dgm:prSet presAssocID="{91C98EC6-BDEC-4DA2-AEC2-FFD4837F2CE9}" presName="rootComposite" presStyleCnt="0"/>
      <dgm:spPr/>
      <dgm:t>
        <a:bodyPr/>
        <a:lstStyle/>
        <a:p>
          <a:endParaRPr lang="da-DK"/>
        </a:p>
      </dgm:t>
    </dgm:pt>
    <dgm:pt modelId="{ABA38246-8D9C-4EE8-9946-26BB83A37700}" type="pres">
      <dgm:prSet presAssocID="{91C98EC6-BDEC-4DA2-AEC2-FFD4837F2CE9}" presName="rootText" presStyleLbl="node2" presStyleIdx="1" presStyleCnt="3" custScaleX="195731" custScaleY="148287" custLinFactNeighborX="-80454" custLinFactNeighborY="-8986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2D9C2074-5DCD-4516-BFDF-20884DF3C694}" type="pres">
      <dgm:prSet presAssocID="{91C98EC6-BDEC-4DA2-AEC2-FFD4837F2CE9}" presName="rootConnector" presStyleLbl="node2" presStyleIdx="1" presStyleCnt="3"/>
      <dgm:spPr/>
      <dgm:t>
        <a:bodyPr/>
        <a:lstStyle/>
        <a:p>
          <a:endParaRPr lang="da-DK"/>
        </a:p>
      </dgm:t>
    </dgm:pt>
    <dgm:pt modelId="{6A76BA54-9795-4B22-A481-955144181C43}" type="pres">
      <dgm:prSet presAssocID="{91C98EC6-BDEC-4DA2-AEC2-FFD4837F2CE9}" presName="hierChild4" presStyleCnt="0"/>
      <dgm:spPr/>
      <dgm:t>
        <a:bodyPr/>
        <a:lstStyle/>
        <a:p>
          <a:endParaRPr lang="da-DK"/>
        </a:p>
      </dgm:t>
    </dgm:pt>
    <dgm:pt modelId="{EFB3AA30-FBB7-45AD-99D3-334F0A670A23}" type="pres">
      <dgm:prSet presAssocID="{169C24AD-A79C-4352-BF0B-ED2E5488641A}" presName="Name37" presStyleLbl="parChTrans1D3" presStyleIdx="5" presStyleCnt="14"/>
      <dgm:spPr/>
      <dgm:t>
        <a:bodyPr/>
        <a:lstStyle/>
        <a:p>
          <a:endParaRPr lang="da-DK"/>
        </a:p>
      </dgm:t>
    </dgm:pt>
    <dgm:pt modelId="{04870BFF-5569-4296-8420-86B6E6C512E7}" type="pres">
      <dgm:prSet presAssocID="{FADFB8A1-B4C4-43D0-B3F2-C84D766D36AD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BB3D7DFF-7704-4ECA-8CF3-8FFB828CB437}" type="pres">
      <dgm:prSet presAssocID="{FADFB8A1-B4C4-43D0-B3F2-C84D766D36AD}" presName="rootComposite" presStyleCnt="0"/>
      <dgm:spPr/>
      <dgm:t>
        <a:bodyPr/>
        <a:lstStyle/>
        <a:p>
          <a:endParaRPr lang="da-DK"/>
        </a:p>
      </dgm:t>
    </dgm:pt>
    <dgm:pt modelId="{43356AE4-1C4C-4244-A99A-12DD08E8CC88}" type="pres">
      <dgm:prSet presAssocID="{FADFB8A1-B4C4-43D0-B3F2-C84D766D36AD}" presName="rootText" presStyleLbl="node3" presStyleIdx="5" presStyleCnt="14" custScaleY="213172" custLinFactNeighborX="-24944" custLinFactNeighborY="2429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92662A4-95FF-4F5A-87A1-443DB6DE548F}" type="pres">
      <dgm:prSet presAssocID="{FADFB8A1-B4C4-43D0-B3F2-C84D766D36AD}" presName="rootConnector" presStyleLbl="node3" presStyleIdx="5" presStyleCnt="14"/>
      <dgm:spPr/>
      <dgm:t>
        <a:bodyPr/>
        <a:lstStyle/>
        <a:p>
          <a:endParaRPr lang="da-DK"/>
        </a:p>
      </dgm:t>
    </dgm:pt>
    <dgm:pt modelId="{E5AB9081-44F9-49BF-A5DC-F0CE1A8D8A26}" type="pres">
      <dgm:prSet presAssocID="{FADFB8A1-B4C4-43D0-B3F2-C84D766D36AD}" presName="hierChild4" presStyleCnt="0"/>
      <dgm:spPr/>
      <dgm:t>
        <a:bodyPr/>
        <a:lstStyle/>
        <a:p>
          <a:endParaRPr lang="da-DK"/>
        </a:p>
      </dgm:t>
    </dgm:pt>
    <dgm:pt modelId="{4B032AB7-9920-4AE1-83EB-6746A3346DEF}" type="pres">
      <dgm:prSet presAssocID="{D7A6B3BF-F708-4816-A69C-46DA7475DBE8}" presName="Name37" presStyleLbl="parChTrans1D4" presStyleIdx="57" presStyleCnt="66"/>
      <dgm:spPr/>
      <dgm:t>
        <a:bodyPr/>
        <a:lstStyle/>
        <a:p>
          <a:endParaRPr lang="da-DK"/>
        </a:p>
      </dgm:t>
    </dgm:pt>
    <dgm:pt modelId="{E17EF1BF-6A6E-46A1-847A-0EF4186FD270}" type="pres">
      <dgm:prSet presAssocID="{414E7F59-CAC1-4657-939A-D67ABA4BD42D}" presName="hierRoot2" presStyleCnt="0">
        <dgm:presLayoutVars>
          <dgm:hierBranch val="init"/>
        </dgm:presLayoutVars>
      </dgm:prSet>
      <dgm:spPr/>
    </dgm:pt>
    <dgm:pt modelId="{5F8B3B3D-B247-41A6-8A93-76F125D480CA}" type="pres">
      <dgm:prSet presAssocID="{414E7F59-CAC1-4657-939A-D67ABA4BD42D}" presName="rootComposite" presStyleCnt="0"/>
      <dgm:spPr/>
    </dgm:pt>
    <dgm:pt modelId="{24B356BD-16B5-43DA-8502-6699F6B4E996}" type="pres">
      <dgm:prSet presAssocID="{414E7F59-CAC1-4657-939A-D67ABA4BD42D}" presName="rootText" presStyleLbl="node4" presStyleIdx="52" presStyleCnt="59" custScaleX="136125" custScaleY="152293" custLinFactNeighborX="-39790" custLinFactNeighborY="46706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50A2C8E7-68DC-4D88-88EE-B57D52791042}" type="pres">
      <dgm:prSet presAssocID="{414E7F59-CAC1-4657-939A-D67ABA4BD42D}" presName="rootConnector" presStyleLbl="node4" presStyleIdx="52" presStyleCnt="59"/>
      <dgm:spPr/>
      <dgm:t>
        <a:bodyPr/>
        <a:lstStyle/>
        <a:p>
          <a:endParaRPr lang="da-DK"/>
        </a:p>
      </dgm:t>
    </dgm:pt>
    <dgm:pt modelId="{DC7CD56B-A21F-41F4-9744-4D9C09122787}" type="pres">
      <dgm:prSet presAssocID="{414E7F59-CAC1-4657-939A-D67ABA4BD42D}" presName="hierChild4" presStyleCnt="0"/>
      <dgm:spPr/>
    </dgm:pt>
    <dgm:pt modelId="{7420E017-0924-4B7F-8327-0F47CE4635B7}" type="pres">
      <dgm:prSet presAssocID="{414E7F59-CAC1-4657-939A-D67ABA4BD42D}" presName="hierChild5" presStyleCnt="0"/>
      <dgm:spPr/>
    </dgm:pt>
    <dgm:pt modelId="{AD76D0FA-AC28-464F-867B-8D09B38D0271}" type="pres">
      <dgm:prSet presAssocID="{FADFB8A1-B4C4-43D0-B3F2-C84D766D36AD}" presName="hierChild5" presStyleCnt="0"/>
      <dgm:spPr/>
      <dgm:t>
        <a:bodyPr/>
        <a:lstStyle/>
        <a:p>
          <a:endParaRPr lang="da-DK"/>
        </a:p>
      </dgm:t>
    </dgm:pt>
    <dgm:pt modelId="{C655BB75-BE6D-44B8-86E9-E0030F208D07}" type="pres">
      <dgm:prSet presAssocID="{AC6328AF-884B-4D77-9638-CF67BC8530A7}" presName="Name37" presStyleLbl="parChTrans1D3" presStyleIdx="6" presStyleCnt="14"/>
      <dgm:spPr/>
      <dgm:t>
        <a:bodyPr/>
        <a:lstStyle/>
        <a:p>
          <a:endParaRPr lang="da-DK"/>
        </a:p>
      </dgm:t>
    </dgm:pt>
    <dgm:pt modelId="{4715D894-A5B0-47B5-BB12-324FD0B666C4}" type="pres">
      <dgm:prSet presAssocID="{FE2A3713-111F-4B34-BC85-DF4333CF7F66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37CCD218-AD74-4DE2-BA64-45A0E2D7EE01}" type="pres">
      <dgm:prSet presAssocID="{FE2A3713-111F-4B34-BC85-DF4333CF7F66}" presName="rootComposite" presStyleCnt="0"/>
      <dgm:spPr/>
      <dgm:t>
        <a:bodyPr/>
        <a:lstStyle/>
        <a:p>
          <a:endParaRPr lang="da-DK"/>
        </a:p>
      </dgm:t>
    </dgm:pt>
    <dgm:pt modelId="{42DA5202-7315-4AC3-ABC6-72CB37C0DC39}" type="pres">
      <dgm:prSet presAssocID="{FE2A3713-111F-4B34-BC85-DF4333CF7F66}" presName="rootText" presStyleLbl="node3" presStyleIdx="6" presStyleCnt="14" custScaleY="230072" custLinFactNeighborX="-34252" custLinFactNeighborY="28289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E210D785-D46D-4C71-961D-F580FDA5BB35}" type="pres">
      <dgm:prSet presAssocID="{FE2A3713-111F-4B34-BC85-DF4333CF7F66}" presName="rootConnector" presStyleLbl="node3" presStyleIdx="6" presStyleCnt="14"/>
      <dgm:spPr/>
      <dgm:t>
        <a:bodyPr/>
        <a:lstStyle/>
        <a:p>
          <a:endParaRPr lang="da-DK"/>
        </a:p>
      </dgm:t>
    </dgm:pt>
    <dgm:pt modelId="{94A265A2-3F24-41FA-AFF5-5BC6EE7495D4}" type="pres">
      <dgm:prSet presAssocID="{FE2A3713-111F-4B34-BC85-DF4333CF7F66}" presName="hierChild4" presStyleCnt="0"/>
      <dgm:spPr/>
      <dgm:t>
        <a:bodyPr/>
        <a:lstStyle/>
        <a:p>
          <a:endParaRPr lang="da-DK"/>
        </a:p>
      </dgm:t>
    </dgm:pt>
    <dgm:pt modelId="{F5D746B1-CB94-437B-B1EB-F58E85254244}" type="pres">
      <dgm:prSet presAssocID="{8FC80D34-DBC3-4978-8363-94BC470BA53A}" presName="Name37" presStyleLbl="parChTrans1D4" presStyleIdx="58" presStyleCnt="66"/>
      <dgm:spPr/>
      <dgm:t>
        <a:bodyPr/>
        <a:lstStyle/>
        <a:p>
          <a:endParaRPr lang="da-DK"/>
        </a:p>
      </dgm:t>
    </dgm:pt>
    <dgm:pt modelId="{7E602B5B-98E8-4916-96EA-F255913B0E77}" type="pres">
      <dgm:prSet presAssocID="{52FBEFF6-DD2E-4BCB-B171-B16CD3BAB323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EF4C2DD7-B64A-4C1D-8B53-6790FB316D7E}" type="pres">
      <dgm:prSet presAssocID="{52FBEFF6-DD2E-4BCB-B171-B16CD3BAB323}" presName="rootComposite" presStyleCnt="0"/>
      <dgm:spPr/>
      <dgm:t>
        <a:bodyPr/>
        <a:lstStyle/>
        <a:p>
          <a:endParaRPr lang="da-DK"/>
        </a:p>
      </dgm:t>
    </dgm:pt>
    <dgm:pt modelId="{8096C641-186B-4A4C-BD0A-C5A4A748760F}" type="pres">
      <dgm:prSet presAssocID="{52FBEFF6-DD2E-4BCB-B171-B16CD3BAB323}" presName="rootText" presStyleLbl="node4" presStyleIdx="53" presStyleCnt="59" custScaleY="257976" custLinFactNeighborX="-58599" custLinFactNeighborY="25726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8D5FAAD-0E35-468F-BFE6-5A4634DE3DED}" type="pres">
      <dgm:prSet presAssocID="{52FBEFF6-DD2E-4BCB-B171-B16CD3BAB323}" presName="rootConnector" presStyleLbl="node4" presStyleIdx="53" presStyleCnt="59"/>
      <dgm:spPr/>
      <dgm:t>
        <a:bodyPr/>
        <a:lstStyle/>
        <a:p>
          <a:endParaRPr lang="da-DK"/>
        </a:p>
      </dgm:t>
    </dgm:pt>
    <dgm:pt modelId="{FF9AE8CA-D386-4300-BD4C-C84EE3BE94B1}" type="pres">
      <dgm:prSet presAssocID="{52FBEFF6-DD2E-4BCB-B171-B16CD3BAB323}" presName="hierChild4" presStyleCnt="0"/>
      <dgm:spPr/>
      <dgm:t>
        <a:bodyPr/>
        <a:lstStyle/>
        <a:p>
          <a:endParaRPr lang="da-DK"/>
        </a:p>
      </dgm:t>
    </dgm:pt>
    <dgm:pt modelId="{7C30CD5B-8E1C-4D73-90EE-57E762CB1C8E}" type="pres">
      <dgm:prSet presAssocID="{52FBEFF6-DD2E-4BCB-B171-B16CD3BAB323}" presName="hierChild5" presStyleCnt="0"/>
      <dgm:spPr/>
      <dgm:t>
        <a:bodyPr/>
        <a:lstStyle/>
        <a:p>
          <a:endParaRPr lang="da-DK"/>
        </a:p>
      </dgm:t>
    </dgm:pt>
    <dgm:pt modelId="{C9B0EEFB-871A-46DD-BACB-591043937A01}" type="pres">
      <dgm:prSet presAssocID="{9B53945C-D52E-4A04-81E2-28E695BE8DD2}" presName="Name37" presStyleLbl="parChTrans1D4" presStyleIdx="59" presStyleCnt="66"/>
      <dgm:spPr/>
      <dgm:t>
        <a:bodyPr/>
        <a:lstStyle/>
        <a:p>
          <a:endParaRPr lang="da-DK"/>
        </a:p>
      </dgm:t>
    </dgm:pt>
    <dgm:pt modelId="{5CD4249F-8EEE-4BF5-B103-81C79C5F40E7}" type="pres">
      <dgm:prSet presAssocID="{46ED18D5-3E16-4CC2-B6CF-1972DAB7EB4D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6AD882AE-115A-496B-9D7D-081CBE2BDCC6}" type="pres">
      <dgm:prSet presAssocID="{46ED18D5-3E16-4CC2-B6CF-1972DAB7EB4D}" presName="rootComposite" presStyleCnt="0"/>
      <dgm:spPr/>
      <dgm:t>
        <a:bodyPr/>
        <a:lstStyle/>
        <a:p>
          <a:endParaRPr lang="da-DK"/>
        </a:p>
      </dgm:t>
    </dgm:pt>
    <dgm:pt modelId="{DEABAC33-2551-48B5-A449-EAD5397FA496}" type="pres">
      <dgm:prSet presAssocID="{46ED18D5-3E16-4CC2-B6CF-1972DAB7EB4D}" presName="rootText" presStyleLbl="node4" presStyleIdx="54" presStyleCnt="59" custScaleY="188973" custLinFactNeighborX="-58599" custLinFactNeighborY="25726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F2B6A63D-BD2D-48FB-9EF5-1A033DF37FFB}" type="pres">
      <dgm:prSet presAssocID="{46ED18D5-3E16-4CC2-B6CF-1972DAB7EB4D}" presName="rootConnector" presStyleLbl="node4" presStyleIdx="54" presStyleCnt="59"/>
      <dgm:spPr/>
      <dgm:t>
        <a:bodyPr/>
        <a:lstStyle/>
        <a:p>
          <a:endParaRPr lang="da-DK"/>
        </a:p>
      </dgm:t>
    </dgm:pt>
    <dgm:pt modelId="{3EB36854-45F2-425E-AAB5-D78713A554E8}" type="pres">
      <dgm:prSet presAssocID="{46ED18D5-3E16-4CC2-B6CF-1972DAB7EB4D}" presName="hierChild4" presStyleCnt="0"/>
      <dgm:spPr/>
      <dgm:t>
        <a:bodyPr/>
        <a:lstStyle/>
        <a:p>
          <a:endParaRPr lang="da-DK"/>
        </a:p>
      </dgm:t>
    </dgm:pt>
    <dgm:pt modelId="{806D3A38-5826-4461-BE4A-223545D43F52}" type="pres">
      <dgm:prSet presAssocID="{46ED18D5-3E16-4CC2-B6CF-1972DAB7EB4D}" presName="hierChild5" presStyleCnt="0"/>
      <dgm:spPr/>
      <dgm:t>
        <a:bodyPr/>
        <a:lstStyle/>
        <a:p>
          <a:endParaRPr lang="da-DK"/>
        </a:p>
      </dgm:t>
    </dgm:pt>
    <dgm:pt modelId="{7E2B7481-FFEF-4D0C-9FE0-A276496CF9AB}" type="pres">
      <dgm:prSet presAssocID="{E5FE9903-D46A-4E32-91FE-8B8B5786A61B}" presName="Name37" presStyleLbl="parChTrans1D4" presStyleIdx="60" presStyleCnt="66"/>
      <dgm:spPr/>
      <dgm:t>
        <a:bodyPr/>
        <a:lstStyle/>
        <a:p>
          <a:endParaRPr lang="da-DK"/>
        </a:p>
      </dgm:t>
    </dgm:pt>
    <dgm:pt modelId="{376AF824-C1DC-4A7F-A343-F078F4C23D0A}" type="pres">
      <dgm:prSet presAssocID="{E2C6B0C4-0119-487F-ABE4-D265C9BCDF50}" presName="hierRoot2" presStyleCnt="0">
        <dgm:presLayoutVars>
          <dgm:hierBranch val="init"/>
        </dgm:presLayoutVars>
      </dgm:prSet>
      <dgm:spPr/>
    </dgm:pt>
    <dgm:pt modelId="{DB9D5208-850D-49D1-A9ED-D5C0686581E8}" type="pres">
      <dgm:prSet presAssocID="{E2C6B0C4-0119-487F-ABE4-D265C9BCDF50}" presName="rootComposite" presStyleCnt="0"/>
      <dgm:spPr/>
    </dgm:pt>
    <dgm:pt modelId="{CE0D3180-2ED4-4E09-807D-CB965043CCC3}" type="pres">
      <dgm:prSet presAssocID="{E2C6B0C4-0119-487F-ABE4-D265C9BCDF50}" presName="rootText" presStyleLbl="node4" presStyleIdx="55" presStyleCnt="59" custScaleY="188973" custLinFactNeighborX="-58599" custLinFactNeighborY="25726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7F822740-2BE3-4594-BFF1-E9FC7BD0518F}" type="pres">
      <dgm:prSet presAssocID="{E2C6B0C4-0119-487F-ABE4-D265C9BCDF50}" presName="rootConnector" presStyleLbl="node4" presStyleIdx="55" presStyleCnt="59"/>
      <dgm:spPr/>
      <dgm:t>
        <a:bodyPr/>
        <a:lstStyle/>
        <a:p>
          <a:endParaRPr lang="da-DK"/>
        </a:p>
      </dgm:t>
    </dgm:pt>
    <dgm:pt modelId="{2F05FA7C-6727-4CD7-9D32-3069DECC745F}" type="pres">
      <dgm:prSet presAssocID="{E2C6B0C4-0119-487F-ABE4-D265C9BCDF50}" presName="hierChild4" presStyleCnt="0"/>
      <dgm:spPr/>
    </dgm:pt>
    <dgm:pt modelId="{00D80856-E690-454D-9C05-A32C84582907}" type="pres">
      <dgm:prSet presAssocID="{E2C6B0C4-0119-487F-ABE4-D265C9BCDF50}" presName="hierChild5" presStyleCnt="0"/>
      <dgm:spPr/>
    </dgm:pt>
    <dgm:pt modelId="{DBB98C95-3A84-4650-8814-A812048C0FCD}" type="pres">
      <dgm:prSet presAssocID="{FE2A3713-111F-4B34-BC85-DF4333CF7F66}" presName="hierChild5" presStyleCnt="0"/>
      <dgm:spPr/>
      <dgm:t>
        <a:bodyPr/>
        <a:lstStyle/>
        <a:p>
          <a:endParaRPr lang="da-DK"/>
        </a:p>
      </dgm:t>
    </dgm:pt>
    <dgm:pt modelId="{1DC40894-6094-48F3-BC53-B9DAECC2C89D}" type="pres">
      <dgm:prSet presAssocID="{87A74CA8-F005-4411-AF8F-7E7A5A863F24}" presName="Name37" presStyleLbl="parChTrans1D3" presStyleIdx="7" presStyleCnt="14"/>
      <dgm:spPr/>
      <dgm:t>
        <a:bodyPr/>
        <a:lstStyle/>
        <a:p>
          <a:endParaRPr lang="da-DK"/>
        </a:p>
      </dgm:t>
    </dgm:pt>
    <dgm:pt modelId="{4ADD952D-7CC3-4026-B012-D5548E50D2C7}" type="pres">
      <dgm:prSet presAssocID="{47B394D3-19C3-4A53-8D39-82DAD2D1425D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43163687-0FBC-43D9-B973-7D8574A9695E}" type="pres">
      <dgm:prSet presAssocID="{47B394D3-19C3-4A53-8D39-82DAD2D1425D}" presName="rootComposite" presStyleCnt="0"/>
      <dgm:spPr/>
      <dgm:t>
        <a:bodyPr/>
        <a:lstStyle/>
        <a:p>
          <a:endParaRPr lang="da-DK"/>
        </a:p>
      </dgm:t>
    </dgm:pt>
    <dgm:pt modelId="{16AC2812-15D5-4E15-93DB-4D1EC1EB7CB4}" type="pres">
      <dgm:prSet presAssocID="{47B394D3-19C3-4A53-8D39-82DAD2D1425D}" presName="rootText" presStyleLbl="node3" presStyleIdx="7" presStyleCnt="14" custScaleY="195122" custLinFactX="-36094" custLinFactNeighborX="-100000" custLinFactNeighborY="2419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87A1392B-A1A4-4CB7-8AFD-259F2EBA6D60}" type="pres">
      <dgm:prSet presAssocID="{47B394D3-19C3-4A53-8D39-82DAD2D1425D}" presName="rootConnector" presStyleLbl="node3" presStyleIdx="7" presStyleCnt="14"/>
      <dgm:spPr/>
      <dgm:t>
        <a:bodyPr/>
        <a:lstStyle/>
        <a:p>
          <a:endParaRPr lang="da-DK"/>
        </a:p>
      </dgm:t>
    </dgm:pt>
    <dgm:pt modelId="{79CCA942-263A-424B-9EB4-DCFB270C1E74}" type="pres">
      <dgm:prSet presAssocID="{47B394D3-19C3-4A53-8D39-82DAD2D1425D}" presName="hierChild4" presStyleCnt="0"/>
      <dgm:spPr/>
      <dgm:t>
        <a:bodyPr/>
        <a:lstStyle/>
        <a:p>
          <a:endParaRPr lang="da-DK"/>
        </a:p>
      </dgm:t>
    </dgm:pt>
    <dgm:pt modelId="{A979AA64-50AA-4DF3-A58C-A1EBD44859DF}" type="pres">
      <dgm:prSet presAssocID="{64FF5234-DC6B-446E-914E-34FA0A8393D5}" presName="Name37" presStyleLbl="parChTrans1D4" presStyleIdx="61" presStyleCnt="66"/>
      <dgm:spPr/>
      <dgm:t>
        <a:bodyPr/>
        <a:lstStyle/>
        <a:p>
          <a:endParaRPr lang="da-DK"/>
        </a:p>
      </dgm:t>
    </dgm:pt>
    <dgm:pt modelId="{BC617FD3-CC3D-4A78-ACC9-8ADFDEA6CEF4}" type="pres">
      <dgm:prSet presAssocID="{4275132D-3D08-4995-B84F-33B282463C82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BAB09479-5D88-46D1-ADBC-AB7B9FC4596A}" type="pres">
      <dgm:prSet presAssocID="{4275132D-3D08-4995-B84F-33B282463C82}" presName="rootComposite" presStyleCnt="0"/>
      <dgm:spPr/>
      <dgm:t>
        <a:bodyPr/>
        <a:lstStyle/>
        <a:p>
          <a:endParaRPr lang="da-DK"/>
        </a:p>
      </dgm:t>
    </dgm:pt>
    <dgm:pt modelId="{415C5DE8-C812-417D-BDBB-C42DD18D6DC0}" type="pres">
      <dgm:prSet presAssocID="{4275132D-3D08-4995-B84F-33B282463C82}" presName="rootText" presStyleLbl="node4" presStyleIdx="56" presStyleCnt="59" custScaleX="116788" custScaleY="179140" custLinFactX="-33655" custLinFactY="-2915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A7113995-4F05-4C36-84E9-E9BF8FEDB67C}" type="pres">
      <dgm:prSet presAssocID="{4275132D-3D08-4995-B84F-33B282463C82}" presName="rootConnector" presStyleLbl="node4" presStyleIdx="56" presStyleCnt="59"/>
      <dgm:spPr/>
      <dgm:t>
        <a:bodyPr/>
        <a:lstStyle/>
        <a:p>
          <a:endParaRPr lang="da-DK"/>
        </a:p>
      </dgm:t>
    </dgm:pt>
    <dgm:pt modelId="{7AB26ECA-553F-4795-96A7-884BE3F91107}" type="pres">
      <dgm:prSet presAssocID="{4275132D-3D08-4995-B84F-33B282463C82}" presName="hierChild4" presStyleCnt="0"/>
      <dgm:spPr/>
      <dgm:t>
        <a:bodyPr/>
        <a:lstStyle/>
        <a:p>
          <a:endParaRPr lang="da-DK"/>
        </a:p>
      </dgm:t>
    </dgm:pt>
    <dgm:pt modelId="{10DA7750-81C9-4B16-89C2-0BE5356AECAF}" type="pres">
      <dgm:prSet presAssocID="{4275132D-3D08-4995-B84F-33B282463C82}" presName="hierChild5" presStyleCnt="0"/>
      <dgm:spPr/>
      <dgm:t>
        <a:bodyPr/>
        <a:lstStyle/>
        <a:p>
          <a:endParaRPr lang="da-DK"/>
        </a:p>
      </dgm:t>
    </dgm:pt>
    <dgm:pt modelId="{5803A068-E740-4A90-9E96-EEA9A0AB04DC}" type="pres">
      <dgm:prSet presAssocID="{7C5738FB-9CF9-4A0D-9EF7-F6EC3E7E6856}" presName="Name37" presStyleLbl="parChTrans1D4" presStyleIdx="62" presStyleCnt="66"/>
      <dgm:spPr/>
      <dgm:t>
        <a:bodyPr/>
        <a:lstStyle/>
        <a:p>
          <a:endParaRPr lang="da-DK"/>
        </a:p>
      </dgm:t>
    </dgm:pt>
    <dgm:pt modelId="{30851469-1722-46DD-9E36-D44ABCE5ECED}" type="pres">
      <dgm:prSet presAssocID="{AE6F982A-38B5-4A12-BB5D-1B7271CD87E4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2942AE6B-4F63-4498-B518-53D6D449CC01}" type="pres">
      <dgm:prSet presAssocID="{AE6F982A-38B5-4A12-BB5D-1B7271CD87E4}" presName="rootComposite" presStyleCnt="0"/>
      <dgm:spPr/>
      <dgm:t>
        <a:bodyPr/>
        <a:lstStyle/>
        <a:p>
          <a:endParaRPr lang="da-DK"/>
        </a:p>
      </dgm:t>
    </dgm:pt>
    <dgm:pt modelId="{3768787C-2BDF-4847-B433-156CEB6AB209}" type="pres">
      <dgm:prSet presAssocID="{AE6F982A-38B5-4A12-BB5D-1B7271CD87E4}" presName="rootText" presStyleLbl="node4" presStyleIdx="57" presStyleCnt="59" custScaleX="110873" custScaleY="177662" custLinFactX="-28795" custLinFactNeighborX="-100000" custLinFactNeighborY="8942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8BD22F3-E17F-4529-B609-FDF54E91DF2C}" type="pres">
      <dgm:prSet presAssocID="{AE6F982A-38B5-4A12-BB5D-1B7271CD87E4}" presName="rootConnector" presStyleLbl="node4" presStyleIdx="57" presStyleCnt="59"/>
      <dgm:spPr/>
      <dgm:t>
        <a:bodyPr/>
        <a:lstStyle/>
        <a:p>
          <a:endParaRPr lang="da-DK"/>
        </a:p>
      </dgm:t>
    </dgm:pt>
    <dgm:pt modelId="{F105554B-06ED-4FC0-BAAF-2A31687AFD7B}" type="pres">
      <dgm:prSet presAssocID="{AE6F982A-38B5-4A12-BB5D-1B7271CD87E4}" presName="hierChild4" presStyleCnt="0"/>
      <dgm:spPr/>
      <dgm:t>
        <a:bodyPr/>
        <a:lstStyle/>
        <a:p>
          <a:endParaRPr lang="da-DK"/>
        </a:p>
      </dgm:t>
    </dgm:pt>
    <dgm:pt modelId="{44247F5E-AF16-4EC2-93AD-26EFD188D3F3}" type="pres">
      <dgm:prSet presAssocID="{AE6F982A-38B5-4A12-BB5D-1B7271CD87E4}" presName="hierChild5" presStyleCnt="0"/>
      <dgm:spPr/>
      <dgm:t>
        <a:bodyPr/>
        <a:lstStyle/>
        <a:p>
          <a:endParaRPr lang="da-DK"/>
        </a:p>
      </dgm:t>
    </dgm:pt>
    <dgm:pt modelId="{7FF1B252-B78D-46E6-BB00-99471024F6BD}" type="pres">
      <dgm:prSet presAssocID="{47B394D3-19C3-4A53-8D39-82DAD2D1425D}" presName="hierChild5" presStyleCnt="0"/>
      <dgm:spPr/>
      <dgm:t>
        <a:bodyPr/>
        <a:lstStyle/>
        <a:p>
          <a:endParaRPr lang="da-DK"/>
        </a:p>
      </dgm:t>
    </dgm:pt>
    <dgm:pt modelId="{3A759E98-B8C1-4C30-A611-702707DF9339}" type="pres">
      <dgm:prSet presAssocID="{10B88A1F-730F-417F-AE47-6E7DA2D4D40B}" presName="Name111" presStyleLbl="parChTrans1D4" presStyleIdx="63" presStyleCnt="66"/>
      <dgm:spPr/>
      <dgm:t>
        <a:bodyPr/>
        <a:lstStyle/>
        <a:p>
          <a:endParaRPr lang="da-DK"/>
        </a:p>
      </dgm:t>
    </dgm:pt>
    <dgm:pt modelId="{FAF9220E-F2B9-4610-862F-B98471D60B5C}" type="pres">
      <dgm:prSet presAssocID="{96EEFCFB-8943-4CFD-983F-9C2CC9C1606B}" presName="hierRoot3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6F2EAB71-0D15-4A31-AFAE-3D063FBC79B6}" type="pres">
      <dgm:prSet presAssocID="{96EEFCFB-8943-4CFD-983F-9C2CC9C1606B}" presName="rootComposite3" presStyleCnt="0"/>
      <dgm:spPr/>
      <dgm:t>
        <a:bodyPr/>
        <a:lstStyle/>
        <a:p>
          <a:endParaRPr lang="da-DK"/>
        </a:p>
      </dgm:t>
    </dgm:pt>
    <dgm:pt modelId="{4F8C9132-F69B-4F75-B581-3920DE0BDAE5}" type="pres">
      <dgm:prSet presAssocID="{96EEFCFB-8943-4CFD-983F-9C2CC9C1606B}" presName="rootText3" presStyleLbl="asst3" presStyleIdx="2" presStyleCnt="4" custScaleX="113283" custScaleY="214020" custLinFactY="142249" custLinFactNeighborX="7871" custLinFactNeighborY="200000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49A0CA9A-095F-48FA-AD93-1AAF1D940074}" type="pres">
      <dgm:prSet presAssocID="{96EEFCFB-8943-4CFD-983F-9C2CC9C1606B}" presName="rootConnector3" presStyleLbl="asst3" presStyleIdx="2" presStyleCnt="4"/>
      <dgm:spPr/>
      <dgm:t>
        <a:bodyPr/>
        <a:lstStyle/>
        <a:p>
          <a:endParaRPr lang="da-DK"/>
        </a:p>
      </dgm:t>
    </dgm:pt>
    <dgm:pt modelId="{68BAE41C-5B0F-488D-9914-3B78E85E579A}" type="pres">
      <dgm:prSet presAssocID="{96EEFCFB-8943-4CFD-983F-9C2CC9C1606B}" presName="hierChild6" presStyleCnt="0"/>
      <dgm:spPr/>
      <dgm:t>
        <a:bodyPr/>
        <a:lstStyle/>
        <a:p>
          <a:endParaRPr lang="da-DK"/>
        </a:p>
      </dgm:t>
    </dgm:pt>
    <dgm:pt modelId="{51D5C579-D659-4538-B6AA-B66D1D46FFC4}" type="pres">
      <dgm:prSet presAssocID="{96EEFCFB-8943-4CFD-983F-9C2CC9C1606B}" presName="hierChild7" presStyleCnt="0"/>
      <dgm:spPr/>
      <dgm:t>
        <a:bodyPr/>
        <a:lstStyle/>
        <a:p>
          <a:endParaRPr lang="da-DK"/>
        </a:p>
      </dgm:t>
    </dgm:pt>
    <dgm:pt modelId="{8583DE24-1DBC-4F17-9B3A-9279739A6444}" type="pres">
      <dgm:prSet presAssocID="{CBA9A97F-7F81-4071-9E9A-34BDA2072FC1}" presName="Name111" presStyleLbl="parChTrans1D4" presStyleIdx="64" presStyleCnt="66"/>
      <dgm:spPr/>
      <dgm:t>
        <a:bodyPr/>
        <a:lstStyle/>
        <a:p>
          <a:endParaRPr lang="da-DK"/>
        </a:p>
      </dgm:t>
    </dgm:pt>
    <dgm:pt modelId="{B7D6958A-0CD9-4889-B7EC-469E7CCC3CEF}" type="pres">
      <dgm:prSet presAssocID="{29121F03-708D-4D1E-85F3-15145A1A49B6}" presName="hierRoot3" presStyleCnt="0">
        <dgm:presLayoutVars>
          <dgm:hierBranch val="init"/>
        </dgm:presLayoutVars>
      </dgm:prSet>
      <dgm:spPr/>
    </dgm:pt>
    <dgm:pt modelId="{1E06CFF2-D064-4EEA-B83F-4AB78F80DC19}" type="pres">
      <dgm:prSet presAssocID="{29121F03-708D-4D1E-85F3-15145A1A49B6}" presName="rootComposite3" presStyleCnt="0"/>
      <dgm:spPr/>
    </dgm:pt>
    <dgm:pt modelId="{C943ACC2-9E06-43C9-8E55-76A969E1CEE9}" type="pres">
      <dgm:prSet presAssocID="{29121F03-708D-4D1E-85F3-15145A1A49B6}" presName="rootText3" presStyleLbl="asst3" presStyleIdx="3" presStyleCnt="4" custScaleX="144616" custScaleY="128139" custLinFactX="-8850" custLinFactNeighborX="-100000" custLinFactNeighborY="11260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E1962E85-1664-4B4C-B573-0D2BE1B7F990}" type="pres">
      <dgm:prSet presAssocID="{29121F03-708D-4D1E-85F3-15145A1A49B6}" presName="rootConnector3" presStyleLbl="asst3" presStyleIdx="3" presStyleCnt="4"/>
      <dgm:spPr/>
      <dgm:t>
        <a:bodyPr/>
        <a:lstStyle/>
        <a:p>
          <a:endParaRPr lang="da-DK"/>
        </a:p>
      </dgm:t>
    </dgm:pt>
    <dgm:pt modelId="{85C65850-A9E7-47D4-92B6-F624E0E5BF29}" type="pres">
      <dgm:prSet presAssocID="{29121F03-708D-4D1E-85F3-15145A1A49B6}" presName="hierChild6" presStyleCnt="0"/>
      <dgm:spPr/>
    </dgm:pt>
    <dgm:pt modelId="{B844ACA3-6304-402B-80DA-F4D47EDDB0A5}" type="pres">
      <dgm:prSet presAssocID="{29121F03-708D-4D1E-85F3-15145A1A49B6}" presName="hierChild7" presStyleCnt="0"/>
      <dgm:spPr/>
    </dgm:pt>
    <dgm:pt modelId="{23AE66F6-79C1-499A-AE6A-62A879645030}" type="pres">
      <dgm:prSet presAssocID="{08B096EB-5009-497D-A79C-225FA1FD4D9C}" presName="Name37" presStyleLbl="parChTrans1D3" presStyleIdx="8" presStyleCnt="14"/>
      <dgm:spPr/>
      <dgm:t>
        <a:bodyPr/>
        <a:lstStyle/>
        <a:p>
          <a:endParaRPr lang="da-DK"/>
        </a:p>
      </dgm:t>
    </dgm:pt>
    <dgm:pt modelId="{FF50B054-6678-4EBF-AA80-802F664ACA45}" type="pres">
      <dgm:prSet presAssocID="{6CFE0B8B-CB5B-4E72-A8DE-7F8BD7B3D878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A585FB15-CEEF-4648-A439-185B39D3E5FC}" type="pres">
      <dgm:prSet presAssocID="{6CFE0B8B-CB5B-4E72-A8DE-7F8BD7B3D878}" presName="rootComposite" presStyleCnt="0"/>
      <dgm:spPr/>
      <dgm:t>
        <a:bodyPr/>
        <a:lstStyle/>
        <a:p>
          <a:endParaRPr lang="da-DK"/>
        </a:p>
      </dgm:t>
    </dgm:pt>
    <dgm:pt modelId="{061F5269-6FA1-45EB-985B-94D54D631648}" type="pres">
      <dgm:prSet presAssocID="{6CFE0B8B-CB5B-4E72-A8DE-7F8BD7B3D878}" presName="rootText" presStyleLbl="node3" presStyleIdx="8" presStyleCnt="14" custScaleY="286300" custLinFactX="-1068" custLinFactNeighborX="-100000" custLinFactNeighborY="2420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A6C804A9-CF07-4FC7-9AD6-62BC3A6698F9}" type="pres">
      <dgm:prSet presAssocID="{6CFE0B8B-CB5B-4E72-A8DE-7F8BD7B3D878}" presName="rootConnector" presStyleLbl="node3" presStyleIdx="8" presStyleCnt="14"/>
      <dgm:spPr/>
      <dgm:t>
        <a:bodyPr/>
        <a:lstStyle/>
        <a:p>
          <a:endParaRPr lang="da-DK"/>
        </a:p>
      </dgm:t>
    </dgm:pt>
    <dgm:pt modelId="{A0B4A10D-A5FA-41C6-A50D-76392743FD24}" type="pres">
      <dgm:prSet presAssocID="{6CFE0B8B-CB5B-4E72-A8DE-7F8BD7B3D878}" presName="hierChild4" presStyleCnt="0"/>
      <dgm:spPr/>
      <dgm:t>
        <a:bodyPr/>
        <a:lstStyle/>
        <a:p>
          <a:endParaRPr lang="da-DK"/>
        </a:p>
      </dgm:t>
    </dgm:pt>
    <dgm:pt modelId="{FBC59EF4-334E-47B9-B5FA-8046CB9FB0A1}" type="pres">
      <dgm:prSet presAssocID="{4CD0DD3C-D095-4538-BE6B-623024A9BA7A}" presName="Name37" presStyleLbl="parChTrans1D4" presStyleIdx="65" presStyleCnt="66"/>
      <dgm:spPr/>
      <dgm:t>
        <a:bodyPr/>
        <a:lstStyle/>
        <a:p>
          <a:endParaRPr lang="da-DK"/>
        </a:p>
      </dgm:t>
    </dgm:pt>
    <dgm:pt modelId="{AE9369A4-A195-4234-8FC1-866C82DD5F07}" type="pres">
      <dgm:prSet presAssocID="{6EDF0495-9E35-4387-942A-5C7FC96C1FBE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4C232B5F-CF23-44E6-BEE3-601999BF5942}" type="pres">
      <dgm:prSet presAssocID="{6EDF0495-9E35-4387-942A-5C7FC96C1FBE}" presName="rootComposite" presStyleCnt="0"/>
      <dgm:spPr/>
      <dgm:t>
        <a:bodyPr/>
        <a:lstStyle/>
        <a:p>
          <a:endParaRPr lang="da-DK"/>
        </a:p>
      </dgm:t>
    </dgm:pt>
    <dgm:pt modelId="{556C34AC-84C3-44F5-94A0-FBDFDF6BEF31}" type="pres">
      <dgm:prSet presAssocID="{6EDF0495-9E35-4387-942A-5C7FC96C1FBE}" presName="rootText" presStyleLbl="node4" presStyleIdx="58" presStyleCnt="59" custScaleY="256090" custLinFactX="-1802" custLinFactNeighborX="-100000" custLinFactNeighborY="35959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749DE69-972B-42DA-842F-B55FEB1D519B}" type="pres">
      <dgm:prSet presAssocID="{6EDF0495-9E35-4387-942A-5C7FC96C1FBE}" presName="rootConnector" presStyleLbl="node4" presStyleIdx="58" presStyleCnt="59"/>
      <dgm:spPr/>
      <dgm:t>
        <a:bodyPr/>
        <a:lstStyle/>
        <a:p>
          <a:endParaRPr lang="da-DK"/>
        </a:p>
      </dgm:t>
    </dgm:pt>
    <dgm:pt modelId="{019454AA-827A-403F-B925-BB2DB6BACD2E}" type="pres">
      <dgm:prSet presAssocID="{6EDF0495-9E35-4387-942A-5C7FC96C1FBE}" presName="hierChild4" presStyleCnt="0"/>
      <dgm:spPr/>
      <dgm:t>
        <a:bodyPr/>
        <a:lstStyle/>
        <a:p>
          <a:endParaRPr lang="da-DK"/>
        </a:p>
      </dgm:t>
    </dgm:pt>
    <dgm:pt modelId="{4BF01CFF-EA94-4E60-A572-CC2FCE7B2128}" type="pres">
      <dgm:prSet presAssocID="{6EDF0495-9E35-4387-942A-5C7FC96C1FBE}" presName="hierChild5" presStyleCnt="0"/>
      <dgm:spPr/>
      <dgm:t>
        <a:bodyPr/>
        <a:lstStyle/>
        <a:p>
          <a:endParaRPr lang="da-DK"/>
        </a:p>
      </dgm:t>
    </dgm:pt>
    <dgm:pt modelId="{CF4E545C-2396-476B-8578-A9901288E0F9}" type="pres">
      <dgm:prSet presAssocID="{6CFE0B8B-CB5B-4E72-A8DE-7F8BD7B3D878}" presName="hierChild5" presStyleCnt="0"/>
      <dgm:spPr/>
      <dgm:t>
        <a:bodyPr/>
        <a:lstStyle/>
        <a:p>
          <a:endParaRPr lang="da-DK"/>
        </a:p>
      </dgm:t>
    </dgm:pt>
    <dgm:pt modelId="{66F238C3-F49B-4196-B5B7-812407DE7821}" type="pres">
      <dgm:prSet presAssocID="{91C98EC6-BDEC-4DA2-AEC2-FFD4837F2CE9}" presName="hierChild5" presStyleCnt="0"/>
      <dgm:spPr/>
      <dgm:t>
        <a:bodyPr/>
        <a:lstStyle/>
        <a:p>
          <a:endParaRPr lang="da-DK"/>
        </a:p>
      </dgm:t>
    </dgm:pt>
    <dgm:pt modelId="{57C494EC-79E6-4ED3-AB17-E4D2F173D357}" type="pres">
      <dgm:prSet presAssocID="{013198C8-C3BA-4F71-92DD-A1994FEB9768}" presName="Name37" presStyleLbl="parChTrans1D2" presStyleIdx="2" presStyleCnt="3"/>
      <dgm:spPr/>
      <dgm:t>
        <a:bodyPr/>
        <a:lstStyle/>
        <a:p>
          <a:endParaRPr lang="da-DK"/>
        </a:p>
      </dgm:t>
    </dgm:pt>
    <dgm:pt modelId="{6DAE4C32-4B05-4A79-B4E2-B70465D82DFD}" type="pres">
      <dgm:prSet presAssocID="{4868565E-C406-46A8-9719-6C4EC600AAD5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DDA37E62-5887-4712-B1C0-770C00F2A80A}" type="pres">
      <dgm:prSet presAssocID="{4868565E-C406-46A8-9719-6C4EC600AAD5}" presName="rootComposite" presStyleCnt="0"/>
      <dgm:spPr/>
      <dgm:t>
        <a:bodyPr/>
        <a:lstStyle/>
        <a:p>
          <a:endParaRPr lang="da-DK"/>
        </a:p>
      </dgm:t>
    </dgm:pt>
    <dgm:pt modelId="{A74ED62E-B41E-4244-8B06-0DD8145AEEA4}" type="pres">
      <dgm:prSet presAssocID="{4868565E-C406-46A8-9719-6C4EC600AAD5}" presName="rootText" presStyleLbl="node2" presStyleIdx="2" presStyleCnt="3" custScaleX="146891" custScaleY="178425" custLinFactNeighborX="-95276" custLinFactNeighborY="-95090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270E3056-8F1A-46E4-89F3-2AD9470B8F5C}" type="pres">
      <dgm:prSet presAssocID="{4868565E-C406-46A8-9719-6C4EC600AAD5}" presName="rootConnector" presStyleLbl="node2" presStyleIdx="2" presStyleCnt="3"/>
      <dgm:spPr/>
      <dgm:t>
        <a:bodyPr/>
        <a:lstStyle/>
        <a:p>
          <a:endParaRPr lang="da-DK"/>
        </a:p>
      </dgm:t>
    </dgm:pt>
    <dgm:pt modelId="{E69D5F93-B74A-4B1C-8F22-E39B03012AFD}" type="pres">
      <dgm:prSet presAssocID="{4868565E-C406-46A8-9719-6C4EC600AAD5}" presName="hierChild4" presStyleCnt="0"/>
      <dgm:spPr/>
      <dgm:t>
        <a:bodyPr/>
        <a:lstStyle/>
        <a:p>
          <a:endParaRPr lang="da-DK"/>
        </a:p>
      </dgm:t>
    </dgm:pt>
    <dgm:pt modelId="{9AF16548-5CAA-4EF1-BD82-093EF57A35AB}" type="pres">
      <dgm:prSet presAssocID="{D6F6E758-4464-43C4-998E-85708163C39A}" presName="Name37" presStyleLbl="parChTrans1D3" presStyleIdx="9" presStyleCnt="14"/>
      <dgm:spPr/>
      <dgm:t>
        <a:bodyPr/>
        <a:lstStyle/>
        <a:p>
          <a:endParaRPr lang="da-DK"/>
        </a:p>
      </dgm:t>
    </dgm:pt>
    <dgm:pt modelId="{371EBA1D-C7E5-4FAE-B584-6CC251017C1C}" type="pres">
      <dgm:prSet presAssocID="{CF8F7A20-38C6-4449-83DC-771A79E46006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0E3B5274-855E-49C8-AA31-1BDE469720AF}" type="pres">
      <dgm:prSet presAssocID="{CF8F7A20-38C6-4449-83DC-771A79E46006}" presName="rootComposite" presStyleCnt="0"/>
      <dgm:spPr/>
      <dgm:t>
        <a:bodyPr/>
        <a:lstStyle/>
        <a:p>
          <a:endParaRPr lang="da-DK"/>
        </a:p>
      </dgm:t>
    </dgm:pt>
    <dgm:pt modelId="{9BF520F8-84FA-49CF-B5F4-C923809EFF48}" type="pres">
      <dgm:prSet presAssocID="{CF8F7A20-38C6-4449-83DC-771A79E46006}" presName="rootText" presStyleLbl="node3" presStyleIdx="9" presStyleCnt="14" custScaleX="146891" custScaleY="259426" custLinFactNeighborX="-70836" custLinFactNeighborY="-108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82D132F7-D3FB-4583-9716-A27688A196FB}" type="pres">
      <dgm:prSet presAssocID="{CF8F7A20-38C6-4449-83DC-771A79E46006}" presName="rootConnector" presStyleLbl="node3" presStyleIdx="9" presStyleCnt="14"/>
      <dgm:spPr/>
      <dgm:t>
        <a:bodyPr/>
        <a:lstStyle/>
        <a:p>
          <a:endParaRPr lang="da-DK"/>
        </a:p>
      </dgm:t>
    </dgm:pt>
    <dgm:pt modelId="{DF80AC5F-146C-4FCE-BA6C-45E8BA50B4FD}" type="pres">
      <dgm:prSet presAssocID="{CF8F7A20-38C6-4449-83DC-771A79E46006}" presName="hierChild4" presStyleCnt="0"/>
      <dgm:spPr/>
      <dgm:t>
        <a:bodyPr/>
        <a:lstStyle/>
        <a:p>
          <a:endParaRPr lang="da-DK"/>
        </a:p>
      </dgm:t>
    </dgm:pt>
    <dgm:pt modelId="{1F61B8CD-BA02-48D5-9A04-F48F7A7B585A}" type="pres">
      <dgm:prSet presAssocID="{CF8F7A20-38C6-4449-83DC-771A79E46006}" presName="hierChild5" presStyleCnt="0"/>
      <dgm:spPr/>
      <dgm:t>
        <a:bodyPr/>
        <a:lstStyle/>
        <a:p>
          <a:endParaRPr lang="da-DK"/>
        </a:p>
      </dgm:t>
    </dgm:pt>
    <dgm:pt modelId="{82527C33-475C-496C-8C27-19DB7DB159E7}" type="pres">
      <dgm:prSet presAssocID="{8EF579C6-AEAD-4053-9CFD-B2D6EAEE782B}" presName="Name37" presStyleLbl="parChTrans1D3" presStyleIdx="10" presStyleCnt="14"/>
      <dgm:spPr/>
      <dgm:t>
        <a:bodyPr/>
        <a:lstStyle/>
        <a:p>
          <a:endParaRPr lang="da-DK"/>
        </a:p>
      </dgm:t>
    </dgm:pt>
    <dgm:pt modelId="{1A8679E1-9828-425F-A155-A2CC3431C8A2}" type="pres">
      <dgm:prSet presAssocID="{27FF8B89-3142-4BCA-A5FA-9C8C7705EF0A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9B5FC652-06F2-4DDB-B6AA-E447809BB6CA}" type="pres">
      <dgm:prSet presAssocID="{27FF8B89-3142-4BCA-A5FA-9C8C7705EF0A}" presName="rootComposite" presStyleCnt="0"/>
      <dgm:spPr/>
      <dgm:t>
        <a:bodyPr/>
        <a:lstStyle/>
        <a:p>
          <a:endParaRPr lang="da-DK"/>
        </a:p>
      </dgm:t>
    </dgm:pt>
    <dgm:pt modelId="{86A5609B-B35B-4164-ACB9-CA0E80B677EF}" type="pres">
      <dgm:prSet presAssocID="{27FF8B89-3142-4BCA-A5FA-9C8C7705EF0A}" presName="rootText" presStyleLbl="node3" presStyleIdx="10" presStyleCnt="14" custScaleX="146891" custScaleY="195839" custLinFactNeighborX="-70836" custLinFactNeighborY="-108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913AD6E7-B618-4586-843E-7666BAE6656F}" type="pres">
      <dgm:prSet presAssocID="{27FF8B89-3142-4BCA-A5FA-9C8C7705EF0A}" presName="rootConnector" presStyleLbl="node3" presStyleIdx="10" presStyleCnt="14"/>
      <dgm:spPr/>
      <dgm:t>
        <a:bodyPr/>
        <a:lstStyle/>
        <a:p>
          <a:endParaRPr lang="da-DK"/>
        </a:p>
      </dgm:t>
    </dgm:pt>
    <dgm:pt modelId="{C0924CD8-3D61-420C-B149-5A2CB395FB01}" type="pres">
      <dgm:prSet presAssocID="{27FF8B89-3142-4BCA-A5FA-9C8C7705EF0A}" presName="hierChild4" presStyleCnt="0"/>
      <dgm:spPr/>
      <dgm:t>
        <a:bodyPr/>
        <a:lstStyle/>
        <a:p>
          <a:endParaRPr lang="da-DK"/>
        </a:p>
      </dgm:t>
    </dgm:pt>
    <dgm:pt modelId="{30538C03-F946-4D75-BF49-275E46116A67}" type="pres">
      <dgm:prSet presAssocID="{27FF8B89-3142-4BCA-A5FA-9C8C7705EF0A}" presName="hierChild5" presStyleCnt="0"/>
      <dgm:spPr/>
      <dgm:t>
        <a:bodyPr/>
        <a:lstStyle/>
        <a:p>
          <a:endParaRPr lang="da-DK"/>
        </a:p>
      </dgm:t>
    </dgm:pt>
    <dgm:pt modelId="{C72AA7CB-F932-4CEB-8518-12FB6FCA149B}" type="pres">
      <dgm:prSet presAssocID="{C3F2DEAA-D5FD-497B-BBC2-95B0E8B00C3B}" presName="Name37" presStyleLbl="parChTrans1D3" presStyleIdx="11" presStyleCnt="14"/>
      <dgm:spPr/>
      <dgm:t>
        <a:bodyPr/>
        <a:lstStyle/>
        <a:p>
          <a:endParaRPr lang="da-DK"/>
        </a:p>
      </dgm:t>
    </dgm:pt>
    <dgm:pt modelId="{4859028E-712C-4718-B36E-1D085CF14BFD}" type="pres">
      <dgm:prSet presAssocID="{BA7ECFA7-5AE8-411E-BD44-6750FC8E897F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4E3A8C6F-379B-429B-A194-CFD8B732F47A}" type="pres">
      <dgm:prSet presAssocID="{BA7ECFA7-5AE8-411E-BD44-6750FC8E897F}" presName="rootComposite" presStyleCnt="0"/>
      <dgm:spPr/>
      <dgm:t>
        <a:bodyPr/>
        <a:lstStyle/>
        <a:p>
          <a:endParaRPr lang="da-DK"/>
        </a:p>
      </dgm:t>
    </dgm:pt>
    <dgm:pt modelId="{FBC81F8D-0416-4B88-BFBC-E547BCED3E6F}" type="pres">
      <dgm:prSet presAssocID="{BA7ECFA7-5AE8-411E-BD44-6750FC8E897F}" presName="rootText" presStyleLbl="node3" presStyleIdx="11" presStyleCnt="14" custScaleX="146891" custScaleY="229752" custLinFactNeighborX="-70836" custLinFactNeighborY="-108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2C2EBA40-A672-44F4-A331-55571520A2B9}" type="pres">
      <dgm:prSet presAssocID="{BA7ECFA7-5AE8-411E-BD44-6750FC8E897F}" presName="rootConnector" presStyleLbl="node3" presStyleIdx="11" presStyleCnt="14"/>
      <dgm:spPr/>
      <dgm:t>
        <a:bodyPr/>
        <a:lstStyle/>
        <a:p>
          <a:endParaRPr lang="da-DK"/>
        </a:p>
      </dgm:t>
    </dgm:pt>
    <dgm:pt modelId="{03F93D85-A909-4722-9BE9-7D47EAC226B8}" type="pres">
      <dgm:prSet presAssocID="{BA7ECFA7-5AE8-411E-BD44-6750FC8E897F}" presName="hierChild4" presStyleCnt="0"/>
      <dgm:spPr/>
      <dgm:t>
        <a:bodyPr/>
        <a:lstStyle/>
        <a:p>
          <a:endParaRPr lang="da-DK"/>
        </a:p>
      </dgm:t>
    </dgm:pt>
    <dgm:pt modelId="{D30284BB-CF6C-4245-A29B-F84A7B1FAF98}" type="pres">
      <dgm:prSet presAssocID="{BA7ECFA7-5AE8-411E-BD44-6750FC8E897F}" presName="hierChild5" presStyleCnt="0"/>
      <dgm:spPr/>
      <dgm:t>
        <a:bodyPr/>
        <a:lstStyle/>
        <a:p>
          <a:endParaRPr lang="da-DK"/>
        </a:p>
      </dgm:t>
    </dgm:pt>
    <dgm:pt modelId="{E23C852B-A8CB-4C0D-B8E3-0B56BB6029E4}" type="pres">
      <dgm:prSet presAssocID="{A1690DE3-A7AE-478B-8F90-C6C7B83D8790}" presName="Name37" presStyleLbl="parChTrans1D3" presStyleIdx="12" presStyleCnt="14"/>
      <dgm:spPr/>
      <dgm:t>
        <a:bodyPr/>
        <a:lstStyle/>
        <a:p>
          <a:endParaRPr lang="da-DK"/>
        </a:p>
      </dgm:t>
    </dgm:pt>
    <dgm:pt modelId="{DB562E2C-4011-47E5-AFA1-32101207A4E3}" type="pres">
      <dgm:prSet presAssocID="{020DFD5C-7910-47DF-9A0F-A4D2B542F77D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E1D13B84-CFC0-4A32-B58A-A8C9769A93FA}" type="pres">
      <dgm:prSet presAssocID="{020DFD5C-7910-47DF-9A0F-A4D2B542F77D}" presName="rootComposite" presStyleCnt="0"/>
      <dgm:spPr/>
      <dgm:t>
        <a:bodyPr/>
        <a:lstStyle/>
        <a:p>
          <a:endParaRPr lang="da-DK"/>
        </a:p>
      </dgm:t>
    </dgm:pt>
    <dgm:pt modelId="{B80ADCAE-3DB6-4B8C-A18A-B439764F3C36}" type="pres">
      <dgm:prSet presAssocID="{020DFD5C-7910-47DF-9A0F-A4D2B542F77D}" presName="rootText" presStyleLbl="node3" presStyleIdx="12" presStyleCnt="14" custScaleX="146891" custScaleY="234536" custLinFactY="100000" custLinFactNeighborX="-65466" custLinFactNeighborY="184010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E099E9AC-99C2-42AB-BF81-B4232A052979}" type="pres">
      <dgm:prSet presAssocID="{020DFD5C-7910-47DF-9A0F-A4D2B542F77D}" presName="rootConnector" presStyleLbl="node3" presStyleIdx="12" presStyleCnt="14"/>
      <dgm:spPr/>
      <dgm:t>
        <a:bodyPr/>
        <a:lstStyle/>
        <a:p>
          <a:endParaRPr lang="da-DK"/>
        </a:p>
      </dgm:t>
    </dgm:pt>
    <dgm:pt modelId="{7ABEE5FF-B35E-41A8-BFFF-72E9857DFDD6}" type="pres">
      <dgm:prSet presAssocID="{020DFD5C-7910-47DF-9A0F-A4D2B542F77D}" presName="hierChild4" presStyleCnt="0"/>
      <dgm:spPr/>
      <dgm:t>
        <a:bodyPr/>
        <a:lstStyle/>
        <a:p>
          <a:endParaRPr lang="da-DK"/>
        </a:p>
      </dgm:t>
    </dgm:pt>
    <dgm:pt modelId="{DBBB2EFF-416E-4E83-8129-1B518A8000B8}" type="pres">
      <dgm:prSet presAssocID="{020DFD5C-7910-47DF-9A0F-A4D2B542F77D}" presName="hierChild5" presStyleCnt="0"/>
      <dgm:spPr/>
      <dgm:t>
        <a:bodyPr/>
        <a:lstStyle/>
        <a:p>
          <a:endParaRPr lang="da-DK"/>
        </a:p>
      </dgm:t>
    </dgm:pt>
    <dgm:pt modelId="{00378013-1C6C-494E-8F82-506A739724D2}" type="pres">
      <dgm:prSet presAssocID="{B1533C4F-AA2E-4883-96AD-DC35A9916E70}" presName="Name37" presStyleLbl="parChTrans1D3" presStyleIdx="13" presStyleCnt="14"/>
      <dgm:spPr/>
      <dgm:t>
        <a:bodyPr/>
        <a:lstStyle/>
        <a:p>
          <a:endParaRPr lang="da-DK"/>
        </a:p>
      </dgm:t>
    </dgm:pt>
    <dgm:pt modelId="{98A59219-71CC-4028-85DD-B59A19E2698A}" type="pres">
      <dgm:prSet presAssocID="{2238E5AC-8821-465E-8BB5-1D651CD8DEF3}" presName="hierRoot2" presStyleCnt="0">
        <dgm:presLayoutVars>
          <dgm:hierBranch val="init"/>
        </dgm:presLayoutVars>
      </dgm:prSet>
      <dgm:spPr/>
      <dgm:t>
        <a:bodyPr/>
        <a:lstStyle/>
        <a:p>
          <a:endParaRPr lang="da-DK"/>
        </a:p>
      </dgm:t>
    </dgm:pt>
    <dgm:pt modelId="{2A0B5077-52DA-403B-8884-E9462C67904F}" type="pres">
      <dgm:prSet presAssocID="{2238E5AC-8821-465E-8BB5-1D651CD8DEF3}" presName="rootComposite" presStyleCnt="0"/>
      <dgm:spPr/>
      <dgm:t>
        <a:bodyPr/>
        <a:lstStyle/>
        <a:p>
          <a:endParaRPr lang="da-DK"/>
        </a:p>
      </dgm:t>
    </dgm:pt>
    <dgm:pt modelId="{03C32AD9-85B6-4EFA-B768-367BB775913B}" type="pres">
      <dgm:prSet presAssocID="{2238E5AC-8821-465E-8BB5-1D651CD8DEF3}" presName="rootText" presStyleLbl="node3" presStyleIdx="13" presStyleCnt="14" custScaleX="148673" custScaleY="254949" custLinFactY="-100000" custLinFactNeighborX="-69990" custLinFactNeighborY="-166880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3A2A0E42-F6E6-4400-99DE-F4CCB4580E98}" type="pres">
      <dgm:prSet presAssocID="{2238E5AC-8821-465E-8BB5-1D651CD8DEF3}" presName="rootConnector" presStyleLbl="node3" presStyleIdx="13" presStyleCnt="14"/>
      <dgm:spPr/>
      <dgm:t>
        <a:bodyPr/>
        <a:lstStyle/>
        <a:p>
          <a:endParaRPr lang="da-DK"/>
        </a:p>
      </dgm:t>
    </dgm:pt>
    <dgm:pt modelId="{C455C5BD-6597-4A16-83C4-C9C3DBC28CD7}" type="pres">
      <dgm:prSet presAssocID="{2238E5AC-8821-465E-8BB5-1D651CD8DEF3}" presName="hierChild4" presStyleCnt="0"/>
      <dgm:spPr/>
      <dgm:t>
        <a:bodyPr/>
        <a:lstStyle/>
        <a:p>
          <a:endParaRPr lang="da-DK"/>
        </a:p>
      </dgm:t>
    </dgm:pt>
    <dgm:pt modelId="{38D444A9-92F6-49CB-985E-9E20A99B61AE}" type="pres">
      <dgm:prSet presAssocID="{2238E5AC-8821-465E-8BB5-1D651CD8DEF3}" presName="hierChild5" presStyleCnt="0"/>
      <dgm:spPr/>
      <dgm:t>
        <a:bodyPr/>
        <a:lstStyle/>
        <a:p>
          <a:endParaRPr lang="da-DK"/>
        </a:p>
      </dgm:t>
    </dgm:pt>
    <dgm:pt modelId="{18E43254-7A1D-4C22-A1E9-161D4217A95A}" type="pres">
      <dgm:prSet presAssocID="{4868565E-C406-46A8-9719-6C4EC600AAD5}" presName="hierChild5" presStyleCnt="0"/>
      <dgm:spPr/>
      <dgm:t>
        <a:bodyPr/>
        <a:lstStyle/>
        <a:p>
          <a:endParaRPr lang="da-DK"/>
        </a:p>
      </dgm:t>
    </dgm:pt>
    <dgm:pt modelId="{497A7589-0CA2-464D-AB23-3A9E5CE26025}" type="pres">
      <dgm:prSet presAssocID="{3C95C7A3-BA87-4743-85F5-E185733D5022}" presName="hierChild3" presStyleCnt="0"/>
      <dgm:spPr/>
      <dgm:t>
        <a:bodyPr/>
        <a:lstStyle/>
        <a:p>
          <a:endParaRPr lang="da-DK"/>
        </a:p>
      </dgm:t>
    </dgm:pt>
  </dgm:ptLst>
  <dgm:cxnLst>
    <dgm:cxn modelId="{59DD168A-B413-42CB-A516-C8656ED2AF40}" srcId="{35D3C94E-8AA1-4758-BCD0-C2AACC9574F3}" destId="{10D9D03F-C40A-44F8-9412-EB10A66AFC49}" srcOrd="2" destOrd="0" parTransId="{4736E001-6768-466A-AB6E-7C5C4FF54761}" sibTransId="{961DA46E-1E89-4329-809F-B8A520868520}"/>
    <dgm:cxn modelId="{B50323E1-7659-4656-9D84-8B9DA5705A32}" type="presOf" srcId="{013198C8-C3BA-4F71-92DD-A1994FEB9768}" destId="{57C494EC-79E6-4ED3-AB17-E4D2F173D357}" srcOrd="0" destOrd="0" presId="urn:microsoft.com/office/officeart/2005/8/layout/orgChart1"/>
    <dgm:cxn modelId="{8A750060-4643-4FAF-9B74-C067B3ACA03A}" srcId="{529B6F74-0E27-47D5-8256-0422F1557498}" destId="{0C20EE2D-D11B-4776-A37B-94E1967744AE}" srcOrd="4" destOrd="0" parTransId="{9AF800F1-B24D-411E-92C9-694DABCE558E}" sibTransId="{0218FC95-31C4-45A2-8486-0059CD771C40}"/>
    <dgm:cxn modelId="{1230FA3E-4AAD-4976-A6B7-711CB59721C8}" type="presOf" srcId="{47B394D3-19C3-4A53-8D39-82DAD2D1425D}" destId="{87A1392B-A1A4-4CB7-8AFD-259F2EBA6D60}" srcOrd="1" destOrd="0" presId="urn:microsoft.com/office/officeart/2005/8/layout/orgChart1"/>
    <dgm:cxn modelId="{7C6D0C63-F5FE-4213-AC2F-E1699094E410}" type="presOf" srcId="{10D9D03F-C40A-44F8-9412-EB10A66AFC49}" destId="{850E1C10-706F-4429-BE31-D9B76DFF58D8}" srcOrd="0" destOrd="0" presId="urn:microsoft.com/office/officeart/2005/8/layout/orgChart1"/>
    <dgm:cxn modelId="{C742544B-28FB-4063-B66D-96E334BE8551}" srcId="{EB09C17A-EA8D-4EE3-8F37-15F0076CB2A9}" destId="{687D549C-A81D-4C30-BC9A-7C9579A27563}" srcOrd="2" destOrd="0" parTransId="{F83ACB2F-5EA2-4843-BEDA-D85C9604DC89}" sibTransId="{C20E817D-7D8A-4842-93A7-BF7CE370DABC}"/>
    <dgm:cxn modelId="{A1AAD8B0-EC1F-4518-881A-B81D4E8BF3FC}" type="presOf" srcId="{9844D7FC-B382-4187-AD2D-D6333359B321}" destId="{5AA41AC4-5DFF-47D0-8A72-7C0D747D3D92}" srcOrd="0" destOrd="0" presId="urn:microsoft.com/office/officeart/2005/8/layout/orgChart1"/>
    <dgm:cxn modelId="{4EC26178-C6F7-4166-A2C6-1720F9DA5ACE}" srcId="{1D81DE13-2600-4882-8913-0FF7C69F5DCF}" destId="{B5A4262A-3369-4F06-977D-C012F06F39DE}" srcOrd="2" destOrd="0" parTransId="{D1853F54-6295-419F-BD70-685DF91DD575}" sibTransId="{84D85333-9010-49E3-A323-CDCDFA7FCFCD}"/>
    <dgm:cxn modelId="{96E874A0-9DC9-4896-BC48-2577734C7DAE}" type="presOf" srcId="{8A3D1769-4C7E-4E92-8D13-6FC349E9BC22}" destId="{818ABB10-801E-4FAD-BF49-ECB1B19A41E6}" srcOrd="0" destOrd="0" presId="urn:microsoft.com/office/officeart/2005/8/layout/orgChart1"/>
    <dgm:cxn modelId="{22654F82-CAD9-4DB7-8208-7D69250A9C5F}" type="presOf" srcId="{B3221E84-81B6-486D-9470-82DAD32224F5}" destId="{7042AD69-90E0-4DF7-9B89-1DA3BAAD42C2}" srcOrd="1" destOrd="0" presId="urn:microsoft.com/office/officeart/2005/8/layout/orgChart1"/>
    <dgm:cxn modelId="{FBF92912-B362-4738-BFAA-3C43029F0E28}" type="presOf" srcId="{35D3C94E-8AA1-4758-BCD0-C2AACC9574F3}" destId="{86153E96-DE10-41B9-8F65-4A4A979446E1}" srcOrd="0" destOrd="0" presId="urn:microsoft.com/office/officeart/2005/8/layout/orgChart1"/>
    <dgm:cxn modelId="{C6ED86EF-6787-432E-AC41-C7BA1B868178}" type="presOf" srcId="{FE2A3713-111F-4B34-BC85-DF4333CF7F66}" destId="{42DA5202-7315-4AC3-ABC6-72CB37C0DC39}" srcOrd="0" destOrd="0" presId="urn:microsoft.com/office/officeart/2005/8/layout/orgChart1"/>
    <dgm:cxn modelId="{70314A6C-B134-44F9-8ABB-C2E11F00B1ED}" srcId="{540F3ECA-471F-4F7D-981B-794C34616DDB}" destId="{30A139A3-6DB9-4790-9298-FD7231F314D3}" srcOrd="3" destOrd="0" parTransId="{4C2A28C4-7EE5-49B8-A65B-B4D677EAFAB2}" sibTransId="{DBABF1DC-C6AA-42BE-B84E-45313DB79560}"/>
    <dgm:cxn modelId="{15E8BAE3-C051-4CFA-891F-614CA2FFE9AB}" type="presOf" srcId="{1844C183-C497-4CD9-8BAF-5205F4545159}" destId="{B3293C3F-D37A-41A0-ACBA-EDE738657269}" srcOrd="1" destOrd="0" presId="urn:microsoft.com/office/officeart/2005/8/layout/orgChart1"/>
    <dgm:cxn modelId="{2837C758-7775-4535-A8F1-3329DA8AFBBD}" type="presOf" srcId="{B1295C86-00FB-406E-9E58-C9AEFB74959A}" destId="{58BA5958-CAC1-4E44-97A3-2438BD1A2E6D}" srcOrd="0" destOrd="0" presId="urn:microsoft.com/office/officeart/2005/8/layout/orgChart1"/>
    <dgm:cxn modelId="{CF5F7B4A-9F28-4078-B741-717A4E24B55A}" type="presOf" srcId="{6133BD70-2487-4BE1-97C0-F24C93B3FD29}" destId="{E244E457-7896-403A-9E33-7AC46BC82199}" srcOrd="0" destOrd="0" presId="urn:microsoft.com/office/officeart/2005/8/layout/orgChart1"/>
    <dgm:cxn modelId="{2044088F-116A-4C8D-BB31-A890844B7577}" type="presOf" srcId="{96EEFCFB-8943-4CFD-983F-9C2CC9C1606B}" destId="{4F8C9132-F69B-4F75-B581-3920DE0BDAE5}" srcOrd="0" destOrd="0" presId="urn:microsoft.com/office/officeart/2005/8/layout/orgChart1"/>
    <dgm:cxn modelId="{6A656676-B154-4465-8BBB-2359F6D44B62}" type="presOf" srcId="{82862F8B-447B-48DD-80F4-C51C66E17F0C}" destId="{2560F06A-A501-4209-A9D6-62580A5367DB}" srcOrd="0" destOrd="0" presId="urn:microsoft.com/office/officeart/2005/8/layout/orgChart1"/>
    <dgm:cxn modelId="{2C92239E-74E9-4AF0-89BA-6E14F2F83E6F}" type="presOf" srcId="{C0E66E5E-1485-4F90-8B91-F48DAD805954}" destId="{3B35A6B9-860C-4435-873A-81803CBE0098}" srcOrd="1" destOrd="0" presId="urn:microsoft.com/office/officeart/2005/8/layout/orgChart1"/>
    <dgm:cxn modelId="{4DF07955-F1FA-46EA-9A1D-D136E8F80488}" type="presOf" srcId="{04C215FF-BEB2-4EFD-82D6-2C38C87A04FA}" destId="{DA053EA3-E57C-4C45-8B43-31DCCE8FD932}" srcOrd="0" destOrd="0" presId="urn:microsoft.com/office/officeart/2005/8/layout/orgChart1"/>
    <dgm:cxn modelId="{157306DC-1EF4-49F4-AB1E-30D6B5E8CE51}" type="presOf" srcId="{45E12A1B-F237-45A0-8FD6-FF362E897532}" destId="{60432234-C580-4C43-8F55-2E68795C1F1F}" srcOrd="0" destOrd="0" presId="urn:microsoft.com/office/officeart/2005/8/layout/orgChart1"/>
    <dgm:cxn modelId="{5076D175-6CA5-4C79-97AA-A8AAF433322A}" type="presOf" srcId="{A67D7195-AE8D-437B-B0C1-C64796B8959E}" destId="{590AEE1E-3F33-408F-8794-2B73688F9CA6}" srcOrd="1" destOrd="0" presId="urn:microsoft.com/office/officeart/2005/8/layout/orgChart1"/>
    <dgm:cxn modelId="{5F9DD0ED-89A9-40A8-9A8F-283E074830AE}" type="presOf" srcId="{10D9D03F-C40A-44F8-9412-EB10A66AFC49}" destId="{F7CACFC9-3FAC-468F-A376-2E10C9C05F88}" srcOrd="1" destOrd="0" presId="urn:microsoft.com/office/officeart/2005/8/layout/orgChart1"/>
    <dgm:cxn modelId="{6DE0CED3-A44A-4D05-95F1-1DD1EBB77A55}" type="presOf" srcId="{55B475FD-458F-4BF6-9B21-D6E9B10BFD4D}" destId="{13A0FD2F-8AED-40EA-AF5B-2A0503D334EB}" srcOrd="1" destOrd="0" presId="urn:microsoft.com/office/officeart/2005/8/layout/orgChart1"/>
    <dgm:cxn modelId="{C4ED16CB-5BB0-49BF-AB7F-40157F6C5319}" type="presOf" srcId="{64FF5234-DC6B-446E-914E-34FA0A8393D5}" destId="{A979AA64-50AA-4DF3-A58C-A1EBD44859DF}" srcOrd="0" destOrd="0" presId="urn:microsoft.com/office/officeart/2005/8/layout/orgChart1"/>
    <dgm:cxn modelId="{D260C516-BA53-4BD0-B024-5ED6F2B5A222}" type="presOf" srcId="{5FCC214D-E11D-4051-9ABA-38338D420F4A}" destId="{CF11B7EB-AA99-451C-A642-C6D5001A77F5}" srcOrd="0" destOrd="0" presId="urn:microsoft.com/office/officeart/2005/8/layout/orgChart1"/>
    <dgm:cxn modelId="{569541DD-DC02-438B-8907-DC288D142657}" type="presOf" srcId="{7414C65C-4BF1-41FE-8A78-F93D9E594F84}" destId="{A31787D7-0E85-4F74-9933-6F930995745C}" srcOrd="0" destOrd="0" presId="urn:microsoft.com/office/officeart/2005/8/layout/orgChart1"/>
    <dgm:cxn modelId="{DD479B6F-8FB2-4D4B-9237-9122BC4A4EA4}" type="presOf" srcId="{4BD4271A-C705-48D8-B410-A88B4C08A1D4}" destId="{2BEF9437-8487-4BCC-B270-CD3A61DBF658}" srcOrd="0" destOrd="0" presId="urn:microsoft.com/office/officeart/2005/8/layout/orgChart1"/>
    <dgm:cxn modelId="{2F1887C8-0486-4181-A831-6C58780EFB84}" type="presOf" srcId="{AE6F982A-38B5-4A12-BB5D-1B7271CD87E4}" destId="{B8BD22F3-E17F-4529-B609-FDF54E91DF2C}" srcOrd="1" destOrd="0" presId="urn:microsoft.com/office/officeart/2005/8/layout/orgChart1"/>
    <dgm:cxn modelId="{CB36F0A5-34CE-4328-9B94-2F110A102DEA}" type="presOf" srcId="{BE6C7AF3-A7D7-4504-B83B-78BC5F5E024A}" destId="{F0A34211-1401-4F12-8CC4-A7C5E30A6D36}" srcOrd="0" destOrd="0" presId="urn:microsoft.com/office/officeart/2005/8/layout/orgChart1"/>
    <dgm:cxn modelId="{B0C61340-44C7-481D-92BA-3AD85E00FAD8}" type="presOf" srcId="{020DFD5C-7910-47DF-9A0F-A4D2B542F77D}" destId="{E099E9AC-99C2-42AB-BF81-B4232A052979}" srcOrd="1" destOrd="0" presId="urn:microsoft.com/office/officeart/2005/8/layout/orgChart1"/>
    <dgm:cxn modelId="{CB0BEEB2-D193-4492-902A-70317AAC9C37}" srcId="{C0E66E5E-1485-4F90-8B91-F48DAD805954}" destId="{B9AD6332-21C5-4A70-A858-619814FCCEEA}" srcOrd="2" destOrd="0" parTransId="{52C0CE7C-CCE2-42EA-9350-E8B9764BB88D}" sibTransId="{1AB93A29-FFFD-4A93-8798-5946B5BF3F74}"/>
    <dgm:cxn modelId="{3E553014-9BBC-4F5C-8E8D-6E868D66D971}" type="presOf" srcId="{3EB816D6-828A-4E4D-A4AB-BE3AAC4281E0}" destId="{F626C08C-5544-42C6-9A50-97E810A379BC}" srcOrd="1" destOrd="0" presId="urn:microsoft.com/office/officeart/2005/8/layout/orgChart1"/>
    <dgm:cxn modelId="{9B3EA263-34F3-44B0-8F7E-62DE497FE999}" type="presOf" srcId="{27FF8B89-3142-4BCA-A5FA-9C8C7705EF0A}" destId="{86A5609B-B35B-4164-ACB9-CA0E80B677EF}" srcOrd="0" destOrd="0" presId="urn:microsoft.com/office/officeart/2005/8/layout/orgChart1"/>
    <dgm:cxn modelId="{FA24FD72-01A9-4CDA-9BE3-F5370D22B136}" type="presOf" srcId="{2238E5AC-8821-465E-8BB5-1D651CD8DEF3}" destId="{03C32AD9-85B6-4EFA-B768-367BB775913B}" srcOrd="0" destOrd="0" presId="urn:microsoft.com/office/officeart/2005/8/layout/orgChart1"/>
    <dgm:cxn modelId="{A54B7E8B-EA12-4E28-ABC8-C11808FCE075}" srcId="{AEECA722-7125-4498-A75A-477B99488119}" destId="{BAC7E408-26F2-4437-B77E-AF60FDC71914}" srcOrd="1" destOrd="0" parTransId="{ECD01F43-E138-420F-8A3D-F9E01567375F}" sibTransId="{5151B241-9ABE-48DB-850A-EF9E95E50D44}"/>
    <dgm:cxn modelId="{C24491B6-B8B2-4531-8B6F-0F4B5A992FAE}" type="presOf" srcId="{A1690DE3-A7AE-478B-8F90-C6C7B83D8790}" destId="{E23C852B-A8CB-4C0D-B8E3-0B56BB6029E4}" srcOrd="0" destOrd="0" presId="urn:microsoft.com/office/officeart/2005/8/layout/orgChart1"/>
    <dgm:cxn modelId="{F58277EA-7A5B-44BD-A705-F8C3E119083C}" type="presOf" srcId="{3EB816D6-828A-4E4D-A4AB-BE3AAC4281E0}" destId="{183D69D1-FF26-4E30-B758-9FFB8D88389B}" srcOrd="0" destOrd="0" presId="urn:microsoft.com/office/officeart/2005/8/layout/orgChart1"/>
    <dgm:cxn modelId="{5E3ABF1B-2E61-4B97-8856-4ED1528253CD}" srcId="{9329D4A2-8B3B-4000-813B-CD22A77F77B8}" destId="{927A1D50-A374-4DCF-9152-1087264FE8AE}" srcOrd="0" destOrd="0" parTransId="{FDA438BA-1EBB-4BD9-84C8-3CD46FF9EEBC}" sibTransId="{E76E9046-07E0-4AED-86D2-8526061AC1CF}"/>
    <dgm:cxn modelId="{82DDB5E6-0B1B-411A-B171-F9B081F374C8}" type="presOf" srcId="{70D824F5-7C19-4C8D-B06A-7AB40651B11E}" destId="{22C3A7E2-59D8-4EBC-8EB7-1585C5A35BE4}" srcOrd="0" destOrd="0" presId="urn:microsoft.com/office/officeart/2005/8/layout/orgChart1"/>
    <dgm:cxn modelId="{76AD3DA4-B258-4D68-8C6C-3ACEF0610641}" type="presOf" srcId="{540F3ECA-471F-4F7D-981B-794C34616DDB}" destId="{1E397414-35D2-453A-B192-5B675E90AA01}" srcOrd="0" destOrd="0" presId="urn:microsoft.com/office/officeart/2005/8/layout/orgChart1"/>
    <dgm:cxn modelId="{4376F5EB-C8C6-4661-A179-49F8409792EE}" type="presOf" srcId="{CE547371-9C29-4FC0-969B-D02F10E67232}" destId="{8815772D-E581-4945-A7E6-EA03ABBB8D09}" srcOrd="1" destOrd="0" presId="urn:microsoft.com/office/officeart/2005/8/layout/orgChart1"/>
    <dgm:cxn modelId="{7A408BEB-4EBE-4BA6-92C9-CC249BBAF811}" type="presOf" srcId="{24A93B0B-F14D-45D3-A900-0BBF7E962DB3}" destId="{156F5032-F642-4816-A3E6-2D66305621D9}" srcOrd="1" destOrd="0" presId="urn:microsoft.com/office/officeart/2005/8/layout/orgChart1"/>
    <dgm:cxn modelId="{71024050-7900-491E-977E-1DA23B824406}" type="presOf" srcId="{5CD0889B-0F14-4D9E-903E-7C58D1D716AC}" destId="{767C95E1-45F0-42F6-82B9-EF0FFC4FE516}" srcOrd="0" destOrd="0" presId="urn:microsoft.com/office/officeart/2005/8/layout/orgChart1"/>
    <dgm:cxn modelId="{35C72732-3236-4F01-8800-3176B4086043}" type="presOf" srcId="{920F945B-E007-4D62-ACD6-EAF0531CA814}" destId="{E114563A-5DE9-4C25-BAC1-9CEF654EF67D}" srcOrd="1" destOrd="0" presId="urn:microsoft.com/office/officeart/2005/8/layout/orgChart1"/>
    <dgm:cxn modelId="{42388DE9-429B-4F62-8CBB-5D341F755B18}" type="presOf" srcId="{4275132D-3D08-4995-B84F-33B282463C82}" destId="{A7113995-4F05-4C36-84E9-E9BF8FEDB67C}" srcOrd="1" destOrd="0" presId="urn:microsoft.com/office/officeart/2005/8/layout/orgChart1"/>
    <dgm:cxn modelId="{9CF58F2F-B4A7-4A56-8946-FF32F2381447}" type="presOf" srcId="{38AAC31B-BFF8-4537-A5DF-839C088CEA83}" destId="{ED0FC6F3-2EB5-42FB-A759-E33D4A186571}" srcOrd="0" destOrd="0" presId="urn:microsoft.com/office/officeart/2005/8/layout/orgChart1"/>
    <dgm:cxn modelId="{7432FE66-9723-46FE-B4AE-6F63078B9B41}" type="presOf" srcId="{55B475FD-458F-4BF6-9B21-D6E9B10BFD4D}" destId="{09C18A71-1474-450A-A188-89C84BCD399B}" srcOrd="0" destOrd="0" presId="urn:microsoft.com/office/officeart/2005/8/layout/orgChart1"/>
    <dgm:cxn modelId="{7043F75D-B5DC-4840-B054-3188F41632D0}" type="presOf" srcId="{52BE3083-8AB5-46D6-8F1B-640F31A24CAE}" destId="{4F252CBB-5962-4F05-8E25-4084D29B759E}" srcOrd="0" destOrd="0" presId="urn:microsoft.com/office/officeart/2005/8/layout/orgChart1"/>
    <dgm:cxn modelId="{48EA2D6A-8EBD-481D-85C4-47961C4273B2}" type="presOf" srcId="{0599D6BB-5897-4134-BD8A-A25496915091}" destId="{50DDA505-B31A-4313-B749-F8255C1BD46F}" srcOrd="0" destOrd="0" presId="urn:microsoft.com/office/officeart/2005/8/layout/orgChart1"/>
    <dgm:cxn modelId="{D310A868-15C7-41C1-8E27-4040D4B2FE93}" srcId="{35D3C94E-8AA1-4758-BCD0-C2AACC9574F3}" destId="{CE547371-9C29-4FC0-969B-D02F10E67232}" srcOrd="3" destOrd="0" parTransId="{F6028617-F328-4C9D-B77A-1F940BCFEBAD}" sibTransId="{CFBCC64A-FAB0-428D-8229-BB89829F7430}"/>
    <dgm:cxn modelId="{096BA34C-9446-45F1-91A4-35820FC0031A}" type="presOf" srcId="{FADFB8A1-B4C4-43D0-B3F2-C84D766D36AD}" destId="{43356AE4-1C4C-4244-A99A-12DD08E8CC88}" srcOrd="0" destOrd="0" presId="urn:microsoft.com/office/officeart/2005/8/layout/orgChart1"/>
    <dgm:cxn modelId="{D57E5B7D-8443-40CB-956E-95DB2969C06F}" srcId="{96932333-064B-410B-A632-4BCCD0EA4E20}" destId="{C0E66E5E-1485-4F90-8B91-F48DAD805954}" srcOrd="0" destOrd="0" parTransId="{A748B9D8-379D-450F-ADCE-4DD3F3AE619F}" sibTransId="{5BFC96D5-A947-4BEF-8875-6CF10558D57C}"/>
    <dgm:cxn modelId="{1C1ADEF2-C1BA-4C1B-B2E0-36023E669689}" type="presOf" srcId="{90EA1332-5835-4D00-9227-B9B93C5201D3}" destId="{29D406E3-425C-442A-A2C1-F8FAE5F42470}" srcOrd="1" destOrd="0" presId="urn:microsoft.com/office/officeart/2005/8/layout/orgChart1"/>
    <dgm:cxn modelId="{244B4D8D-5955-4910-8694-88E853CF45E1}" type="presOf" srcId="{DACB7DAC-D3BD-45CB-B918-440B27260601}" destId="{FFBEE460-7304-4C5F-924A-6757E21E2D46}" srcOrd="0" destOrd="0" presId="urn:microsoft.com/office/officeart/2005/8/layout/orgChart1"/>
    <dgm:cxn modelId="{E1879D0C-E74E-4016-AA3D-5CFEF21E2679}" type="presOf" srcId="{3AFE50DA-42C8-4594-ADD7-0E2549EDC4EB}" destId="{2F624E91-7D87-4A51-B799-AACD1AC4328C}" srcOrd="0" destOrd="0" presId="urn:microsoft.com/office/officeart/2005/8/layout/orgChart1"/>
    <dgm:cxn modelId="{A6F59F83-CF01-4805-8EB1-A3B559B32D24}" type="presOf" srcId="{DF002467-7AD2-4AE8-9549-B4B2032F9A92}" destId="{155FC070-AC13-4A8D-8538-ADFB3EC0ED1C}" srcOrd="0" destOrd="0" presId="urn:microsoft.com/office/officeart/2005/8/layout/orgChart1"/>
    <dgm:cxn modelId="{A86885A1-87F2-49D0-A258-9EB70D8B9FBE}" type="presOf" srcId="{7FA6EBD8-7D6A-48CF-ADE5-6C676B7E3DA3}" destId="{E1E8414B-E4AA-49B2-BB70-1C0A2A7469B4}" srcOrd="0" destOrd="0" presId="urn:microsoft.com/office/officeart/2005/8/layout/orgChart1"/>
    <dgm:cxn modelId="{229D25F5-0A21-41D9-9EC7-0FCB06C108FA}" srcId="{540F3ECA-471F-4F7D-981B-794C34616DDB}" destId="{EDB64928-3961-44E5-9867-87E0B00C9338}" srcOrd="0" destOrd="0" parTransId="{DCFF98FD-D3A7-4F8E-9504-43B3A167A3BE}" sibTransId="{C7ECCCDD-3AC8-4C69-AC61-6CA755652B3C}"/>
    <dgm:cxn modelId="{5CE5FB6F-CE3E-4615-9F16-3D5B18DA93A2}" srcId="{8F656BD0-29E6-49A4-8D68-6E42E705D78E}" destId="{529B6F74-0E27-47D5-8256-0422F1557498}" srcOrd="0" destOrd="0" parTransId="{606507B3-7538-43C9-946E-23323160F9B4}" sibTransId="{93B32BC6-73C2-4017-95F0-9350A83C5264}"/>
    <dgm:cxn modelId="{1C7829E6-5753-4FFB-BDE8-5DFAC9B9D42C}" srcId="{1D81DE13-2600-4882-8913-0FF7C69F5DCF}" destId="{04C215FF-BEB2-4EFD-82D6-2C38C87A04FA}" srcOrd="3" destOrd="0" parTransId="{0CD7314A-C07C-49A1-A7A9-4DDF80AB6B3A}" sibTransId="{791990CA-782D-4220-9BDF-231A694FC1B3}"/>
    <dgm:cxn modelId="{B769F069-AA38-45AB-B421-2D78A9B2773A}" srcId="{04C215FF-BEB2-4EFD-82D6-2C38C87A04FA}" destId="{A65CCBF8-0C22-4E8F-997A-AB47E2E6BCDA}" srcOrd="0" destOrd="0" parTransId="{0625804B-43DA-4E2D-A27D-AF68140AC8DC}" sibTransId="{8231B83C-1303-405D-8C6A-3D95701F1AD3}"/>
    <dgm:cxn modelId="{64542220-F3E2-4AA1-84A0-3D26E9815FDC}" srcId="{FADFB8A1-B4C4-43D0-B3F2-C84D766D36AD}" destId="{414E7F59-CAC1-4657-939A-D67ABA4BD42D}" srcOrd="0" destOrd="0" parTransId="{D7A6B3BF-F708-4816-A69C-46DA7475DBE8}" sibTransId="{E4E0EECE-70F5-48FB-A802-1111CAB10B71}"/>
    <dgm:cxn modelId="{0ECF9E0D-DEB8-47F0-B1A3-3D79DFA6B9C9}" srcId="{91C98EC6-BDEC-4DA2-AEC2-FFD4837F2CE9}" destId="{FADFB8A1-B4C4-43D0-B3F2-C84D766D36AD}" srcOrd="0" destOrd="0" parTransId="{169C24AD-A79C-4352-BF0B-ED2E5488641A}" sibTransId="{0CDEC0FE-DFAF-464B-BBCF-7275B7DC073A}"/>
    <dgm:cxn modelId="{91D801D5-AA56-42A6-ABB6-635020DF60D0}" srcId="{529B6F74-0E27-47D5-8256-0422F1557498}" destId="{85B4D312-9CA6-4332-B607-A03850D66CEA}" srcOrd="1" destOrd="0" parTransId="{43E6B1C6-73F0-41A8-BEE8-F444455486AA}" sibTransId="{AC6B4657-5D04-4710-9700-78802D3D2D92}"/>
    <dgm:cxn modelId="{6F1061FA-C0C6-4B99-A86C-0A53FE3C4FA7}" type="presOf" srcId="{8FC80D34-DBC3-4978-8363-94BC470BA53A}" destId="{F5D746B1-CB94-437B-B1EB-F58E85254244}" srcOrd="0" destOrd="0" presId="urn:microsoft.com/office/officeart/2005/8/layout/orgChart1"/>
    <dgm:cxn modelId="{253C66E1-B560-4F08-BA58-FAF54D79ADFF}" type="presOf" srcId="{2238E5AC-8821-465E-8BB5-1D651CD8DEF3}" destId="{3A2A0E42-F6E6-4400-99DE-F4CCB4580E98}" srcOrd="1" destOrd="0" presId="urn:microsoft.com/office/officeart/2005/8/layout/orgChart1"/>
    <dgm:cxn modelId="{CFC4A8CF-E6D9-4930-87ED-81149324450A}" type="presOf" srcId="{020DFD5C-7910-47DF-9A0F-A4D2B542F77D}" destId="{B80ADCAE-3DB6-4B8C-A18A-B439764F3C36}" srcOrd="0" destOrd="0" presId="urn:microsoft.com/office/officeart/2005/8/layout/orgChart1"/>
    <dgm:cxn modelId="{049ED716-6FD3-4EF9-AD8D-364916F137FE}" type="presOf" srcId="{30A139A3-6DB9-4790-9298-FD7231F314D3}" destId="{80512C5B-33EC-4C92-BADA-7532B3C2EB13}" srcOrd="0" destOrd="0" presId="urn:microsoft.com/office/officeart/2005/8/layout/orgChart1"/>
    <dgm:cxn modelId="{364F14C4-2D5A-46B4-9401-26362B69AE2C}" srcId="{B3221E84-81B6-486D-9470-82DAD32224F5}" destId="{EB768FB5-B35A-4801-BBEF-F329C5D374BD}" srcOrd="0" destOrd="0" parTransId="{2727C608-C3ED-4E4C-AD2B-29C8A8E93C0A}" sibTransId="{6E896C6D-C0E8-4604-B804-B71501061CFA}"/>
    <dgm:cxn modelId="{D78C036F-A4E1-4FC5-B241-B5E852C61E95}" srcId="{EB09C17A-EA8D-4EE3-8F37-15F0076CB2A9}" destId="{3EB816D6-828A-4E4D-A4AB-BE3AAC4281E0}" srcOrd="1" destOrd="0" parTransId="{5871C7C0-F8E0-4DC7-9CED-A28926452FD1}" sibTransId="{8C5C7522-47D3-41E5-8CC6-F62B238F9F9F}"/>
    <dgm:cxn modelId="{F5F5DF5C-85C4-43DC-B4DC-E3A0F3C02DB2}" type="presOf" srcId="{FE2A3713-111F-4B34-BC85-DF4333CF7F66}" destId="{E210D785-D46D-4C71-961D-F580FDA5BB35}" srcOrd="1" destOrd="0" presId="urn:microsoft.com/office/officeart/2005/8/layout/orgChart1"/>
    <dgm:cxn modelId="{C7DBF42A-8F39-489C-B112-B60AC0B881B7}" type="presOf" srcId="{3C95C7A3-BA87-4743-85F5-E185733D5022}" destId="{BEE7CC26-3091-41A2-A2A5-9DA8801FB8C4}" srcOrd="1" destOrd="0" presId="urn:microsoft.com/office/officeart/2005/8/layout/orgChart1"/>
    <dgm:cxn modelId="{F6796E22-CE2E-4433-A955-49960C1A7366}" type="presOf" srcId="{9124AAAF-3859-4FCF-BFE4-9873987F0CA5}" destId="{D8EC3D36-AA75-4C94-8DC7-EBF569202C93}" srcOrd="1" destOrd="0" presId="urn:microsoft.com/office/officeart/2005/8/layout/orgChart1"/>
    <dgm:cxn modelId="{C4AF3918-6021-4EFE-8E43-7EE56DDB6060}" type="presOf" srcId="{6EDF0495-9E35-4387-942A-5C7FC96C1FBE}" destId="{556C34AC-84C3-44F5-94A0-FBDFDF6BEF31}" srcOrd="0" destOrd="0" presId="urn:microsoft.com/office/officeart/2005/8/layout/orgChart1"/>
    <dgm:cxn modelId="{EF5384CC-81BC-4C48-87BA-BAC933FFC1E4}" srcId="{C0E66E5E-1485-4F90-8B91-F48DAD805954}" destId="{4BD4271A-C705-48D8-B410-A88B4C08A1D4}" srcOrd="3" destOrd="0" parTransId="{BE6C7AF3-A7D7-4504-B83B-78BC5F5E024A}" sibTransId="{4F9A6F20-F6BB-437A-BC6F-CF2168D8A34B}"/>
    <dgm:cxn modelId="{894F91F0-DE92-4569-ADC4-F59D92B5706B}" type="presOf" srcId="{4BD4271A-C705-48D8-B410-A88B4C08A1D4}" destId="{32370D29-F15B-453F-B333-DB35EEF11B2F}" srcOrd="1" destOrd="0" presId="urn:microsoft.com/office/officeart/2005/8/layout/orgChart1"/>
    <dgm:cxn modelId="{EDA8C0E7-96E5-4A9D-938F-B87DE476F504}" type="presOf" srcId="{B05925D1-E7B6-49DE-88F1-0AC12913A363}" destId="{E36A67C4-0C75-446E-A8F4-8C7A1B2211E6}" srcOrd="0" destOrd="0" presId="urn:microsoft.com/office/officeart/2005/8/layout/orgChart1"/>
    <dgm:cxn modelId="{D7AA6563-1B69-4CBE-81E8-3146F1992A5E}" type="presOf" srcId="{924F3FDD-EE95-4B38-9085-999A4708C350}" destId="{45204D6E-5E4D-4BF5-9941-BCDE75F92A3F}" srcOrd="0" destOrd="0" presId="urn:microsoft.com/office/officeart/2005/8/layout/orgChart1"/>
    <dgm:cxn modelId="{51A4BEE6-7774-439C-97A6-7C86CF7B0728}" type="presOf" srcId="{71217D4E-B0B7-4EAA-BBD1-980152480F9B}" destId="{DFE3EEB7-8A1D-4624-B2CB-A12E32B0DFBC}" srcOrd="0" destOrd="0" presId="urn:microsoft.com/office/officeart/2005/8/layout/orgChart1"/>
    <dgm:cxn modelId="{D5F2A9C5-34EF-413B-9B6F-019B394F1D74}" type="presOf" srcId="{9AF800F1-B24D-411E-92C9-694DABCE558E}" destId="{23385B3F-5CA5-4248-ABC4-BC72A1B99428}" srcOrd="0" destOrd="0" presId="urn:microsoft.com/office/officeart/2005/8/layout/orgChart1"/>
    <dgm:cxn modelId="{36221D68-59AA-4CF9-84CA-C1D3D8B03301}" type="presOf" srcId="{52BE3083-8AB5-46D6-8F1B-640F31A24CAE}" destId="{152D4E5C-8F1F-4E85-A792-77BF426C704A}" srcOrd="1" destOrd="0" presId="urn:microsoft.com/office/officeart/2005/8/layout/orgChart1"/>
    <dgm:cxn modelId="{A372E4CE-FC25-4854-8C1A-61D73468A747}" srcId="{35D3C94E-8AA1-4758-BCD0-C2AACC9574F3}" destId="{52BE3083-8AB5-46D6-8F1B-640F31A24CAE}" srcOrd="1" destOrd="0" parTransId="{690B5912-567D-40B6-8E56-3D53E5043EA0}" sibTransId="{2CAE9E82-30C0-4584-890B-D88FC1E0352C}"/>
    <dgm:cxn modelId="{EE6C0FA3-17FC-4B5D-BD5D-78F482C27ABC}" srcId="{9124AAAF-3859-4FCF-BFE4-9873987F0CA5}" destId="{9329D4A2-8B3B-4000-813B-CD22A77F77B8}" srcOrd="0" destOrd="0" parTransId="{1519898D-FBA0-4184-9383-95663830A466}" sibTransId="{CB010F4A-EDED-4183-92DA-14AD3B99E1DE}"/>
    <dgm:cxn modelId="{8163D921-BF86-434F-90AF-4A9D0455BA05}" srcId="{85B4D312-9CA6-4332-B607-A03850D66CEA}" destId="{B02ED386-705A-4D82-A4F6-9EC27B724ADA}" srcOrd="1" destOrd="0" parTransId="{98064873-2636-4CD3-A9D3-CF496211AD44}" sibTransId="{A4599ECA-1E8F-449A-A429-8A835E7DEB69}"/>
    <dgm:cxn modelId="{EFAB5E9D-E4C9-4117-9786-614D48073DCD}" srcId="{540F3ECA-471F-4F7D-981B-794C34616DDB}" destId="{D2382F0F-D170-4641-AEDA-8B522591BB59}" srcOrd="2" destOrd="0" parTransId="{7FA6EBD8-7D6A-48CF-ADE5-6C676B7E3DA3}" sibTransId="{D75BE8C0-5E06-4AF5-8249-CD150A9C5FE3}"/>
    <dgm:cxn modelId="{DDE0703A-535E-46FE-83D6-87C654582F8D}" type="presOf" srcId="{FDA438BA-1EBB-4BD9-84C8-3CD46FF9EEBC}" destId="{302F49E0-EFCB-4ED3-BFD7-95AC37D6FB50}" srcOrd="0" destOrd="0" presId="urn:microsoft.com/office/officeart/2005/8/layout/orgChart1"/>
    <dgm:cxn modelId="{CC1C297E-BB58-4C8D-9EE5-92525F97FF40}" type="presOf" srcId="{38FEEEBD-6DEB-422F-BF37-9B05E922F588}" destId="{24360276-46BB-4C5C-B34F-06D3BA1CBC17}" srcOrd="0" destOrd="0" presId="urn:microsoft.com/office/officeart/2005/8/layout/orgChart1"/>
    <dgm:cxn modelId="{B3D0A60A-ED8D-401C-B4D0-CF3D69BB416C}" type="presOf" srcId="{1D81DE13-2600-4882-8913-0FF7C69F5DCF}" destId="{AECF1EBC-531F-42DF-897E-C8200A61E487}" srcOrd="1" destOrd="0" presId="urn:microsoft.com/office/officeart/2005/8/layout/orgChart1"/>
    <dgm:cxn modelId="{41671D9A-1FC3-498A-8D02-F16F19665C6C}" type="presOf" srcId="{1168EEC9-169E-4B1E-86BA-FD872B7F1BFA}" destId="{7E664CE0-B1D5-401C-9B36-1601792F126F}" srcOrd="0" destOrd="0" presId="urn:microsoft.com/office/officeart/2005/8/layout/orgChart1"/>
    <dgm:cxn modelId="{05682A82-D17C-4798-B954-57AFACC35F94}" type="presOf" srcId="{CB70716D-2CE2-490B-8DCE-AB7E22A4DE5D}" destId="{B00AAC01-227C-4A20-BE83-A88BA800D3B3}" srcOrd="0" destOrd="0" presId="urn:microsoft.com/office/officeart/2005/8/layout/orgChart1"/>
    <dgm:cxn modelId="{CE33D8A5-E5FD-4071-A8C1-D8F7C641EB5F}" type="presOf" srcId="{73B7DFBE-45A3-4427-93E5-2BE0E3DECBFF}" destId="{2674BCE6-0029-4008-9F11-FD68C5DBAE3B}" srcOrd="0" destOrd="0" presId="urn:microsoft.com/office/officeart/2005/8/layout/orgChart1"/>
    <dgm:cxn modelId="{18448D6F-5D3C-40F5-A160-5E226ED3F50B}" type="presOf" srcId="{7C5738FB-9CF9-4A0D-9EF7-F6EC3E7E6856}" destId="{5803A068-E740-4A90-9E96-EEA9A0AB04DC}" srcOrd="0" destOrd="0" presId="urn:microsoft.com/office/officeart/2005/8/layout/orgChart1"/>
    <dgm:cxn modelId="{1CD16250-C565-4045-ABC3-CCC39401D0E7}" srcId="{FC776740-C6A5-4083-826D-B6C7F96A7F12}" destId="{1844C183-C497-4CD9-8BAF-5205F4545159}" srcOrd="0" destOrd="0" parTransId="{325593E3-1CB2-4715-8BE2-403F6C248091}" sibTransId="{A5082E4D-5E29-4D26-B1C8-F63E8F3636D3}"/>
    <dgm:cxn modelId="{CE0BCB09-6DBB-40DE-81F9-F9C23F312BC4}" type="presOf" srcId="{529B6F74-0E27-47D5-8256-0422F1557498}" destId="{B2680FA4-29F8-44BF-B9BD-45CA2969213B}" srcOrd="0" destOrd="0" presId="urn:microsoft.com/office/officeart/2005/8/layout/orgChart1"/>
    <dgm:cxn modelId="{34129C4C-487C-4556-80E4-9D16D0CB3FA3}" type="presOf" srcId="{B09E292A-395A-4BA6-9676-7C2BBD6EBA93}" destId="{62DCEEE7-DC06-4CDC-95A6-B5B153F8A2DF}" srcOrd="0" destOrd="0" presId="urn:microsoft.com/office/officeart/2005/8/layout/orgChart1"/>
    <dgm:cxn modelId="{A9236B7C-FA38-4FA8-BF1F-9428C4DA44A1}" type="presOf" srcId="{D1853F54-6295-419F-BD70-685DF91DD575}" destId="{5C01E590-5380-4DF3-AAA8-82CC5FE96439}" srcOrd="0" destOrd="0" presId="urn:microsoft.com/office/officeart/2005/8/layout/orgChart1"/>
    <dgm:cxn modelId="{6C7A462B-4121-4F9C-BDBD-81118D09F8F8}" type="presOf" srcId="{AC6328AF-884B-4D77-9638-CF67BC8530A7}" destId="{C655BB75-BE6D-44B8-86E9-E0030F208D07}" srcOrd="0" destOrd="0" presId="urn:microsoft.com/office/officeart/2005/8/layout/orgChart1"/>
    <dgm:cxn modelId="{9F9C238E-B8AD-4F1C-9BFF-7460BEAC552B}" type="presOf" srcId="{56190E9C-0AA7-41A8-92BF-D67F43B3304D}" destId="{B6365255-DA92-4DCC-9D33-1F426C5FF708}" srcOrd="1" destOrd="0" presId="urn:microsoft.com/office/officeart/2005/8/layout/orgChart1"/>
    <dgm:cxn modelId="{20BA0177-2C6D-48F4-A142-4EED881F260E}" type="presOf" srcId="{274D0937-EB81-46CC-B90F-ADE1E59BB38B}" destId="{9D6DD28B-6D56-434F-9E17-5CDE420D18A9}" srcOrd="0" destOrd="0" presId="urn:microsoft.com/office/officeart/2005/8/layout/orgChart1"/>
    <dgm:cxn modelId="{F87C2FF6-1AA1-4BC4-ACA2-E78D4FFAC965}" type="presOf" srcId="{31007830-ABA5-4C39-B93E-2FA5E1BB99DC}" destId="{63FCE065-6C91-4AE7-94FA-30CA616659AF}" srcOrd="1" destOrd="0" presId="urn:microsoft.com/office/officeart/2005/8/layout/orgChart1"/>
    <dgm:cxn modelId="{80F719FD-BF83-4294-8BF4-BF5974938874}" type="presOf" srcId="{46ED18D5-3E16-4CC2-B6CF-1972DAB7EB4D}" destId="{DEABAC33-2551-48B5-A449-EAD5397FA496}" srcOrd="0" destOrd="0" presId="urn:microsoft.com/office/officeart/2005/8/layout/orgChart1"/>
    <dgm:cxn modelId="{C2B00B9F-C676-47F0-A342-4AF612F1D778}" type="presOf" srcId="{96EEFCFB-8943-4CFD-983F-9C2CC9C1606B}" destId="{49A0CA9A-095F-48FA-AD93-1AAF1D940074}" srcOrd="1" destOrd="0" presId="urn:microsoft.com/office/officeart/2005/8/layout/orgChart1"/>
    <dgm:cxn modelId="{3C759779-19CD-4756-A3F1-B09256157416}" type="presOf" srcId="{52C0CE7C-CCE2-42EA-9350-E8B9764BB88D}" destId="{E2DCE7EF-FEDA-4C1C-B93C-836D1630B0CA}" srcOrd="0" destOrd="0" presId="urn:microsoft.com/office/officeart/2005/8/layout/orgChart1"/>
    <dgm:cxn modelId="{98C5928F-AA1A-4B17-B099-E81D7D8D579C}" type="presOf" srcId="{5F753F06-06CE-4A0C-A079-B19FFDD041E6}" destId="{1FDBE2C6-65A0-44BA-BFB9-C4A904235EE8}" srcOrd="1" destOrd="0" presId="urn:microsoft.com/office/officeart/2005/8/layout/orgChart1"/>
    <dgm:cxn modelId="{5650C8E4-0039-4B0A-A695-24A07094B657}" type="presOf" srcId="{5D287EDC-C1FA-4B02-A22C-9E4AB3DFC080}" destId="{945158D7-3278-4A7B-9F69-AB7D6A06E39E}" srcOrd="0" destOrd="0" presId="urn:microsoft.com/office/officeart/2005/8/layout/orgChart1"/>
    <dgm:cxn modelId="{36E01B1D-F759-418A-8793-9941F360AF42}" type="presOf" srcId="{687D549C-A81D-4C30-BC9A-7C9579A27563}" destId="{2B438334-A8AC-4865-B3E0-202E11C50334}" srcOrd="1" destOrd="0" presId="urn:microsoft.com/office/officeart/2005/8/layout/orgChart1"/>
    <dgm:cxn modelId="{5E6C0627-4302-42DC-A095-870CA39E2618}" type="presOf" srcId="{D3332E80-1D43-4F0C-99F1-BD688BE1DF70}" destId="{F5CC0B32-7547-4710-A697-C53CA9E893D5}" srcOrd="0" destOrd="0" presId="urn:microsoft.com/office/officeart/2005/8/layout/orgChart1"/>
    <dgm:cxn modelId="{C1171966-FE0F-4B16-BFD6-72A7EA35B1EC}" type="presOf" srcId="{DF3B21C6-36A1-4CE2-BB48-170F5EEC0743}" destId="{4BE5AC83-F1DF-43EA-B9F6-A55EC77112FC}" srcOrd="1" destOrd="0" presId="urn:microsoft.com/office/officeart/2005/8/layout/orgChart1"/>
    <dgm:cxn modelId="{3ACDA812-6C63-45C4-89B2-ECF0EFA1442A}" type="presOf" srcId="{A2E7EBEC-DA94-4378-85E1-87F3D242E490}" destId="{D41A0224-E49C-44B0-A3B5-9A5463BCBDF8}" srcOrd="0" destOrd="0" presId="urn:microsoft.com/office/officeart/2005/8/layout/orgChart1"/>
    <dgm:cxn modelId="{EC68BF57-C629-454E-90E5-8C763EF17B26}" srcId="{8F656BD0-29E6-49A4-8D68-6E42E705D78E}" destId="{96932333-064B-410B-A632-4BCCD0EA4E20}" srcOrd="1" destOrd="0" parTransId="{D3332E80-1D43-4F0C-99F1-BD688BE1DF70}" sibTransId="{439714A0-A1B3-4988-A992-61E478D19B44}"/>
    <dgm:cxn modelId="{FD001C1F-18AA-4C76-B62C-ABA751B8B37C}" type="presOf" srcId="{920F945B-E007-4D62-ACD6-EAF0531CA814}" destId="{EF2B5B79-3858-478B-92E8-B2475B512FB0}" srcOrd="0" destOrd="0" presId="urn:microsoft.com/office/officeart/2005/8/layout/orgChart1"/>
    <dgm:cxn modelId="{E9075E69-9269-4007-8F46-35933E185C01}" type="presOf" srcId="{E5FE9903-D46A-4E32-91FE-8B8B5786A61B}" destId="{7E2B7481-FFEF-4D0C-9FE0-A276496CF9AB}" srcOrd="0" destOrd="0" presId="urn:microsoft.com/office/officeart/2005/8/layout/orgChart1"/>
    <dgm:cxn modelId="{4080E321-01E1-4178-914A-31CFC69C9A79}" type="presOf" srcId="{2EEBBA63-1C02-4FC9-A89C-35FF984AB246}" destId="{A78A177F-8521-4AA1-9D88-5EB3051171C0}" srcOrd="1" destOrd="0" presId="urn:microsoft.com/office/officeart/2005/8/layout/orgChart1"/>
    <dgm:cxn modelId="{9D0B0925-EDC7-40FB-8B53-2B7175947F64}" type="presOf" srcId="{EED8051A-89E7-46EC-94A2-F1CEAAAFEE0F}" destId="{9E884314-82E6-4073-B02E-A2A12D08FAB0}" srcOrd="0" destOrd="0" presId="urn:microsoft.com/office/officeart/2005/8/layout/orgChart1"/>
    <dgm:cxn modelId="{96EF09C1-873A-4445-B2E5-D424E4694F08}" type="presOf" srcId="{BAA9660A-F2DB-4363-B103-413F4872D11E}" destId="{164BEAFE-076E-4FCF-850F-0DA6275A53F8}" srcOrd="1" destOrd="0" presId="urn:microsoft.com/office/officeart/2005/8/layout/orgChart1"/>
    <dgm:cxn modelId="{B68366B8-3E05-4FF2-B6FF-921C4EA80A5B}" type="presOf" srcId="{5CD0889B-0F14-4D9E-903E-7C58D1D716AC}" destId="{C960F9B0-30B6-4101-979D-879815E16CE9}" srcOrd="1" destOrd="0" presId="urn:microsoft.com/office/officeart/2005/8/layout/orgChart1"/>
    <dgm:cxn modelId="{E8D74ED3-D021-49DC-8952-A9054D8BDE27}" type="presOf" srcId="{1844C183-C497-4CD9-8BAF-5205F4545159}" destId="{E73689C8-E063-45A9-9FB9-E5B3714F5D27}" srcOrd="0" destOrd="0" presId="urn:microsoft.com/office/officeart/2005/8/layout/orgChart1"/>
    <dgm:cxn modelId="{626CC312-3A51-4B2D-9321-4EC274205C93}" type="presOf" srcId="{414E7F59-CAC1-4657-939A-D67ABA4BD42D}" destId="{50A2C8E7-68DC-4D88-88EE-B57D52791042}" srcOrd="1" destOrd="0" presId="urn:microsoft.com/office/officeart/2005/8/layout/orgChart1"/>
    <dgm:cxn modelId="{ABF74E6E-C595-4088-8743-13AE60A23FF0}" type="presOf" srcId="{E346B5E3-4803-4338-B146-E1BC20F90DD1}" destId="{40FAAD87-9558-4656-B5F2-2E3F602B87DF}" srcOrd="0" destOrd="0" presId="urn:microsoft.com/office/officeart/2005/8/layout/orgChart1"/>
    <dgm:cxn modelId="{5A41F966-D13D-4F73-ACBD-69B5E33AADD4}" type="presOf" srcId="{98064873-2636-4CD3-A9D3-CF496211AD44}" destId="{E44E784A-6D38-42E4-BBDF-380042B02752}" srcOrd="0" destOrd="0" presId="urn:microsoft.com/office/officeart/2005/8/layout/orgChart1"/>
    <dgm:cxn modelId="{F1677D33-83E7-4C03-83E3-8F63393DD1FA}" srcId="{9329D4A2-8B3B-4000-813B-CD22A77F77B8}" destId="{C1D29EE0-EDD3-43A8-9348-F095461C4EF4}" srcOrd="1" destOrd="0" parTransId="{FD5A863E-407D-4D3B-88EA-3177AD1CFA4E}" sibTransId="{EF1E088E-E6F4-4CFD-8D3A-3BCAA812C5E1}"/>
    <dgm:cxn modelId="{90498F21-4FBB-4360-A042-63E5AB590C6F}" type="presOf" srcId="{1C481791-7D10-450F-ABAA-2997BDDB534F}" destId="{76E16815-61E1-481C-BC8E-CE3B34DA7E7E}" srcOrd="1" destOrd="0" presId="urn:microsoft.com/office/officeart/2005/8/layout/orgChart1"/>
    <dgm:cxn modelId="{69ACEB92-E126-442B-84FC-1A123A4DC70F}" type="presOf" srcId="{85B4D312-9CA6-4332-B607-A03850D66CEA}" destId="{DA66292F-E880-4166-9CE3-FCDB08DCCAF6}" srcOrd="0" destOrd="0" presId="urn:microsoft.com/office/officeart/2005/8/layout/orgChart1"/>
    <dgm:cxn modelId="{4F35D9F6-E932-4198-9895-A0C9C5E00CF8}" type="presOf" srcId="{43E6B1C6-73F0-41A8-BEE8-F444455486AA}" destId="{F41F6B58-3AD1-4599-B8ED-E6A70B91CF88}" srcOrd="0" destOrd="0" presId="urn:microsoft.com/office/officeart/2005/8/layout/orgChart1"/>
    <dgm:cxn modelId="{B7F39458-A239-4E7F-85E5-884ED2AEC52E}" type="presOf" srcId="{C25E2A81-9315-4BB9-9D28-0CEC9C03D7CF}" destId="{E2BC6014-5AB3-4872-9685-5B8D48F4481B}" srcOrd="0" destOrd="0" presId="urn:microsoft.com/office/officeart/2005/8/layout/orgChart1"/>
    <dgm:cxn modelId="{4BC1DC60-E3F8-4F6E-A26C-862792EC9E85}" type="presOf" srcId="{6EDF0495-9E35-4387-942A-5C7FC96C1FBE}" destId="{0749DE69-972B-42DA-842F-B55FEB1D519B}" srcOrd="1" destOrd="0" presId="urn:microsoft.com/office/officeart/2005/8/layout/orgChart1"/>
    <dgm:cxn modelId="{9EF9B3E9-FEB2-4AA2-A95A-6B519278D674}" type="presOf" srcId="{08B096EB-5009-497D-A79C-225FA1FD4D9C}" destId="{23AE66F6-79C1-499A-AE6A-62A879645030}" srcOrd="0" destOrd="0" presId="urn:microsoft.com/office/officeart/2005/8/layout/orgChart1"/>
    <dgm:cxn modelId="{C9414C08-1188-4002-B8EC-BCC3481148FD}" srcId="{4868565E-C406-46A8-9719-6C4EC600AAD5}" destId="{27FF8B89-3142-4BCA-A5FA-9C8C7705EF0A}" srcOrd="1" destOrd="0" parTransId="{8EF579C6-AEAD-4053-9CFD-B2D6EAEE782B}" sibTransId="{7DA1638C-D255-49B5-AF9D-BE8E0D6BACA3}"/>
    <dgm:cxn modelId="{BB0F54CA-D981-4DC9-B3B9-E8CC7DA69212}" type="presOf" srcId="{D2382F0F-D170-4641-AEDA-8B522591BB59}" destId="{1FEEA676-FFB6-43D9-91B2-E84C022920D5}" srcOrd="1" destOrd="0" presId="urn:microsoft.com/office/officeart/2005/8/layout/orgChart1"/>
    <dgm:cxn modelId="{B6A71A05-FE62-4F3E-91AB-5B90524B8022}" srcId="{9329D4A2-8B3B-4000-813B-CD22A77F77B8}" destId="{CEE488D9-23A4-4386-8953-319891CB0B1C}" srcOrd="3" destOrd="0" parTransId="{A2E7EBEC-DA94-4378-85E1-87F3D242E490}" sibTransId="{13305B6C-425B-40AC-990B-5C92A3080141}"/>
    <dgm:cxn modelId="{A74F083A-759E-4D6A-B46C-E4759C0C9F3C}" type="presOf" srcId="{5D287EDC-C1FA-4B02-A22C-9E4AB3DFC080}" destId="{C9222BA0-7077-4998-84E0-F96E44A463FC}" srcOrd="1" destOrd="0" presId="urn:microsoft.com/office/officeart/2005/8/layout/orgChart1"/>
    <dgm:cxn modelId="{C7213B87-7FC8-419B-AA6C-B11612B6AF82}" type="presOf" srcId="{9124AAAF-3859-4FCF-BFE4-9873987F0CA5}" destId="{472BDA94-887A-466D-99FD-A320DD4B0D4F}" srcOrd="0" destOrd="0" presId="urn:microsoft.com/office/officeart/2005/8/layout/orgChart1"/>
    <dgm:cxn modelId="{D3B54EB1-C7BE-47F8-B6CC-90A7B75DC4E2}" type="presOf" srcId="{5EA82177-5F0B-4607-9345-6FCD4FBC141E}" destId="{00ECE7A6-3280-48B2-B90D-BBF6A4280880}" srcOrd="1" destOrd="0" presId="urn:microsoft.com/office/officeart/2005/8/layout/orgChart1"/>
    <dgm:cxn modelId="{483E9615-30BD-481B-AAE7-E7F2F71BE59A}" type="presOf" srcId="{EB768FB5-B35A-4801-BBEF-F329C5D374BD}" destId="{09389268-F130-41AF-A6DD-973188820ABE}" srcOrd="1" destOrd="0" presId="urn:microsoft.com/office/officeart/2005/8/layout/orgChart1"/>
    <dgm:cxn modelId="{F83811EC-1B7A-4056-B75A-FC2281DCEEB2}" type="presOf" srcId="{5EA82177-5F0B-4607-9345-6FCD4FBC141E}" destId="{9540CF85-8706-43E0-9E23-11458B036EBE}" srcOrd="0" destOrd="0" presId="urn:microsoft.com/office/officeart/2005/8/layout/orgChart1"/>
    <dgm:cxn modelId="{B34A3F70-81D2-4A69-AD33-90BCD4A52210}" type="presOf" srcId="{E2C6B0C4-0119-487F-ABE4-D265C9BCDF50}" destId="{CE0D3180-2ED4-4E09-807D-CB965043CCC3}" srcOrd="0" destOrd="0" presId="urn:microsoft.com/office/officeart/2005/8/layout/orgChart1"/>
    <dgm:cxn modelId="{0BE8DBFF-9B7F-40B8-B739-DD9812FD6B09}" type="presOf" srcId="{169C24AD-A79C-4352-BF0B-ED2E5488641A}" destId="{EFB3AA30-FBB7-45AD-99D3-334F0A670A23}" srcOrd="0" destOrd="0" presId="urn:microsoft.com/office/officeart/2005/8/layout/orgChart1"/>
    <dgm:cxn modelId="{7767D880-E9A3-4C03-863C-A1102F9F08E4}" srcId="{4868565E-C406-46A8-9719-6C4EC600AAD5}" destId="{020DFD5C-7910-47DF-9A0F-A4D2B542F77D}" srcOrd="3" destOrd="0" parTransId="{A1690DE3-A7AE-478B-8F90-C6C7B83D8790}" sibTransId="{5DDCA6CF-BB70-4D51-BFF2-F532FF8BE9AC}"/>
    <dgm:cxn modelId="{08DB857D-FC67-4569-8F4E-174DACDEA1EF}" type="presOf" srcId="{AEECA722-7125-4498-A75A-477B99488119}" destId="{578DD31F-B502-4596-A631-B4A455824A02}" srcOrd="1" destOrd="0" presId="urn:microsoft.com/office/officeart/2005/8/layout/orgChart1"/>
    <dgm:cxn modelId="{90338AF5-8474-4CBA-8AE8-741DB8DD3FC6}" type="presOf" srcId="{652307D7-975B-4FDF-9510-0194B2EF1FC1}" destId="{0E250861-F8AC-48CE-A02E-5D16135CA269}" srcOrd="0" destOrd="0" presId="urn:microsoft.com/office/officeart/2005/8/layout/orgChart1"/>
    <dgm:cxn modelId="{1F158220-39D0-4AB4-9F53-26E2C54D4639}" type="presOf" srcId="{CBA9A97F-7F81-4071-9E9A-34BDA2072FC1}" destId="{8583DE24-1DBC-4F17-9B3A-9279739A6444}" srcOrd="0" destOrd="0" presId="urn:microsoft.com/office/officeart/2005/8/layout/orgChart1"/>
    <dgm:cxn modelId="{04997AC0-F102-466C-8BE9-0AFFE025CD5B}" srcId="{47B394D3-19C3-4A53-8D39-82DAD2D1425D}" destId="{29121F03-708D-4D1E-85F3-15145A1A49B6}" srcOrd="3" destOrd="0" parTransId="{CBA9A97F-7F81-4071-9E9A-34BDA2072FC1}" sibTransId="{83C2A484-40D2-43BB-B2C2-CCB2C34FB622}"/>
    <dgm:cxn modelId="{E6EB88D3-48C4-4394-88C6-46F7AEF9DFE5}" srcId="{3C95C7A3-BA87-4743-85F5-E185733D5022}" destId="{4868565E-C406-46A8-9719-6C4EC600AAD5}" srcOrd="2" destOrd="0" parTransId="{013198C8-C3BA-4F71-92DD-A1994FEB9768}" sibTransId="{52710A76-0134-4598-ACC6-05183990590C}"/>
    <dgm:cxn modelId="{8F5CE0A3-45CB-4119-A339-9BD9C9FA1235}" type="presOf" srcId="{A748B9D8-379D-450F-ADCE-4DD3F3AE619F}" destId="{C5C817DF-CA7C-4BE7-84F9-C06AF232E639}" srcOrd="0" destOrd="0" presId="urn:microsoft.com/office/officeart/2005/8/layout/orgChart1"/>
    <dgm:cxn modelId="{F0BA8EA8-0594-40B3-88C4-D24B67E430BE}" type="presOf" srcId="{0F68E928-6397-4CA7-AE93-A8C4BB64AB87}" destId="{C79B57B9-66D9-4C97-9E48-0472CFE8088C}" srcOrd="0" destOrd="0" presId="urn:microsoft.com/office/officeart/2005/8/layout/orgChart1"/>
    <dgm:cxn modelId="{BA2F1E99-08A5-413E-909C-106AECA1F204}" type="presOf" srcId="{96932333-064B-410B-A632-4BCCD0EA4E20}" destId="{1633CE3E-BCD8-43FE-A500-F6BE28D53B7E}" srcOrd="1" destOrd="0" presId="urn:microsoft.com/office/officeart/2005/8/layout/orgChart1"/>
    <dgm:cxn modelId="{16A8CB45-3E5D-47CB-A99B-D10DC58500DA}" srcId="{3C95C7A3-BA87-4743-85F5-E185733D5022}" destId="{91C98EC6-BDEC-4DA2-AEC2-FFD4837F2CE9}" srcOrd="1" destOrd="0" parTransId="{38FEEEBD-6DEB-422F-BF37-9B05E922F588}" sibTransId="{20B102B7-401C-4B62-A3A5-DF166A572CC6}"/>
    <dgm:cxn modelId="{A954CDF6-0B58-4519-80A2-E14FCEEA7535}" type="presOf" srcId="{B5E42482-DDF8-4CB5-865B-4E0C90AE7087}" destId="{EBF7E38E-FC22-4E4D-948B-CEA22B77962A}" srcOrd="0" destOrd="0" presId="urn:microsoft.com/office/officeart/2005/8/layout/orgChart1"/>
    <dgm:cxn modelId="{122E2B9C-8F64-4192-8323-6217B5085610}" srcId="{8F656BD0-29E6-49A4-8D68-6E42E705D78E}" destId="{9124AAAF-3859-4FCF-BFE4-9873987F0CA5}" srcOrd="2" destOrd="0" parTransId="{B05925D1-E7B6-49DE-88F1-0AC12913A363}" sibTransId="{D4E1046E-AAAC-42CE-977B-69FE651CE4F8}"/>
    <dgm:cxn modelId="{8DD0DE27-7F22-4E98-BE9B-A9E4602EED03}" type="presOf" srcId="{A65CCBF8-0C22-4E8F-997A-AB47E2E6BCDA}" destId="{2350EBB4-A126-4D5B-8E66-3C7FB4B3AA82}" srcOrd="1" destOrd="0" presId="urn:microsoft.com/office/officeart/2005/8/layout/orgChart1"/>
    <dgm:cxn modelId="{4F4CCD6B-E025-4ABE-970B-002A2BC50225}" type="presOf" srcId="{46ED18D5-3E16-4CC2-B6CF-1972DAB7EB4D}" destId="{F2B6A63D-BD2D-48FB-9EF5-1A033DF37FFB}" srcOrd="1" destOrd="0" presId="urn:microsoft.com/office/officeart/2005/8/layout/orgChart1"/>
    <dgm:cxn modelId="{41B15527-9E67-4B6A-9233-274D10348EB2}" type="presOf" srcId="{3C95C7A3-BA87-4743-85F5-E185733D5022}" destId="{FCE3C9EA-4A89-4C64-A8B3-B6A9C810D412}" srcOrd="0" destOrd="0" presId="urn:microsoft.com/office/officeart/2005/8/layout/orgChart1"/>
    <dgm:cxn modelId="{6912ED54-452A-44AE-AC20-4680C5579A97}" type="presOf" srcId="{606507B3-7538-43C9-946E-23323160F9B4}" destId="{86F7DFEB-D623-45D9-A52A-2FF00A3A5E78}" srcOrd="0" destOrd="0" presId="urn:microsoft.com/office/officeart/2005/8/layout/orgChart1"/>
    <dgm:cxn modelId="{2D179DA7-98D9-4194-80E1-1DA9AC17D410}" srcId="{8F656BD0-29E6-49A4-8D68-6E42E705D78E}" destId="{78BBA9BE-D2E4-4DA0-974A-5196A6D16B7C}" srcOrd="3" destOrd="0" parTransId="{B100B11C-411A-40B6-BC7F-33154BC415C2}" sibTransId="{2A84047B-1E37-4456-828D-C084463442C4}"/>
    <dgm:cxn modelId="{DBD251EB-3172-4C9C-BA35-E4F392117C11}" srcId="{0C20EE2D-D11B-4776-A37B-94E1967744AE}" destId="{920F945B-E007-4D62-ACD6-EAF0531CA814}" srcOrd="3" destOrd="0" parTransId="{1168EEC9-169E-4B1E-86BA-FD872B7F1BFA}" sibTransId="{3733F7BE-A6AD-487C-A1B6-9DFC010516DE}"/>
    <dgm:cxn modelId="{CF1D4C28-34DA-4319-97D1-18595C232C92}" type="presOf" srcId="{4194102F-EF7C-45E0-AA7D-D749050D3EE6}" destId="{F697A50B-4926-4D45-9FE6-B49805DA0FD7}" srcOrd="0" destOrd="0" presId="urn:microsoft.com/office/officeart/2005/8/layout/orgChart1"/>
    <dgm:cxn modelId="{A1AA0F91-4112-4FE2-9CCF-8D742B09E0DB}" type="presOf" srcId="{B164B1E2-CCD1-4EFB-8F94-BE9BD327BC44}" destId="{F962CE11-3F51-4C5D-BD27-2ED075CA3507}" srcOrd="0" destOrd="0" presId="urn:microsoft.com/office/officeart/2005/8/layout/orgChart1"/>
    <dgm:cxn modelId="{C6A02DE2-0AE7-4F0B-BFA3-6770AD6B48D5}" type="presOf" srcId="{85B4D312-9CA6-4332-B607-A03850D66CEA}" destId="{BCFFEF31-9630-4146-89AB-4835A4C9975B}" srcOrd="1" destOrd="0" presId="urn:microsoft.com/office/officeart/2005/8/layout/orgChart1"/>
    <dgm:cxn modelId="{D2A85CCA-2BB8-4CB0-8179-406F01C87F3A}" type="presOf" srcId="{E2C6B0C4-0119-487F-ABE4-D265C9BCDF50}" destId="{7F822740-2BE3-4594-BFF1-E9FC7BD0518F}" srcOrd="1" destOrd="0" presId="urn:microsoft.com/office/officeart/2005/8/layout/orgChart1"/>
    <dgm:cxn modelId="{8E26E636-6CA6-4799-9537-0C3CE9D95255}" srcId="{0C20EE2D-D11B-4776-A37B-94E1967744AE}" destId="{5EA82177-5F0B-4607-9345-6FCD4FBC141E}" srcOrd="2" destOrd="0" parTransId="{49DBECDB-0077-4053-9D4A-007EDD2AF778}" sibTransId="{97734654-FFAB-47C4-BDFC-CA12217EB8B7}"/>
    <dgm:cxn modelId="{F88AF21A-BA95-4A39-A963-2F69C7972215}" type="presOf" srcId="{B1E44423-282C-482A-83ED-7329E77AB0AF}" destId="{3EE7EC17-C782-48BD-834C-58E4497AF3BE}" srcOrd="0" destOrd="0" presId="urn:microsoft.com/office/officeart/2005/8/layout/orgChart1"/>
    <dgm:cxn modelId="{7743B228-055F-40B9-BCFF-0E2E11111859}" type="presOf" srcId="{0CD7314A-C07C-49A1-A7A9-4DDF80AB6B3A}" destId="{3B843931-D4BA-41B1-B28D-9EC4C2C85A3C}" srcOrd="0" destOrd="0" presId="urn:microsoft.com/office/officeart/2005/8/layout/orgChart1"/>
    <dgm:cxn modelId="{F4153449-46B2-4A05-B17D-64B4082C42F9}" type="presOf" srcId="{87A74CA8-F005-4411-AF8F-7E7A5A863F24}" destId="{1DC40894-6094-48F3-BC53-B9DAECC2C89D}" srcOrd="0" destOrd="0" presId="urn:microsoft.com/office/officeart/2005/8/layout/orgChart1"/>
    <dgm:cxn modelId="{20A2BB69-3C45-4F4C-97D4-7CD9B1E71394}" srcId="{0C20EE2D-D11B-4776-A37B-94E1967744AE}" destId="{1C481791-7D10-450F-ABAA-2997BDDB534F}" srcOrd="1" destOrd="0" parTransId="{2F31B899-0650-4822-8D17-817328E14C25}" sibTransId="{5E2D9691-3F48-4F9B-ABC5-3595FF38C1E5}"/>
    <dgm:cxn modelId="{99AB46B0-21DB-4630-BCF9-0B4921FDC774}" type="presOf" srcId="{4CD0DD3C-D095-4538-BE6B-623024A9BA7A}" destId="{FBC59EF4-334E-47B9-B5FA-8046CB9FB0A1}" srcOrd="0" destOrd="0" presId="urn:microsoft.com/office/officeart/2005/8/layout/orgChart1"/>
    <dgm:cxn modelId="{E304108C-3595-42B9-8569-FCFD2F714EC9}" type="presOf" srcId="{B1E44423-282C-482A-83ED-7329E77AB0AF}" destId="{C5A51607-D755-4A66-943A-C2E84C5F440C}" srcOrd="1" destOrd="0" presId="urn:microsoft.com/office/officeart/2005/8/layout/orgChart1"/>
    <dgm:cxn modelId="{BF5B636A-D713-414E-8081-F3BAD2C619FE}" srcId="{35D3C94E-8AA1-4758-BCD0-C2AACC9574F3}" destId="{55B475FD-458F-4BF6-9B21-D6E9B10BFD4D}" srcOrd="0" destOrd="0" parTransId="{C25E2A81-9315-4BB9-9D28-0CEC9C03D7CF}" sibTransId="{2E62D025-F24A-44FE-9F63-11083654DE33}"/>
    <dgm:cxn modelId="{A0EF4653-06DD-4A34-9551-3F169A5A9FCB}" srcId="{85B4D312-9CA6-4332-B607-A03850D66CEA}" destId="{B35BC3F5-BBA6-4B40-9D2E-DE4447398A2E}" srcOrd="0" destOrd="0" parTransId="{B1295C86-00FB-406E-9E58-C9AEFB74959A}" sibTransId="{FD2F95AF-A4C0-436B-BB57-0871164171DD}"/>
    <dgm:cxn modelId="{A98835AA-216B-46EE-BBE3-9341CF8BE974}" type="presOf" srcId="{B02ED386-705A-4D82-A4F6-9EC27B724ADA}" destId="{3DAC2E3C-6029-4FD4-8CFD-33CB93305A0D}" srcOrd="0" destOrd="0" presId="urn:microsoft.com/office/officeart/2005/8/layout/orgChart1"/>
    <dgm:cxn modelId="{E29FAAB4-0E90-43E9-8B67-1D59E864C2AD}" srcId="{B3221E84-81B6-486D-9470-82DAD32224F5}" destId="{8A3D1769-4C7E-4E92-8D13-6FC349E9BC22}" srcOrd="1" destOrd="0" parTransId="{3AFE50DA-42C8-4594-ADD7-0E2549EDC4EB}" sibTransId="{28467E71-F08E-498D-ADB0-7FF82508E28B}"/>
    <dgm:cxn modelId="{A6096DA3-B5CE-44C4-8251-6529C0935898}" type="presOf" srcId="{4CB91CC4-9404-494D-8DCE-4A3E60D156CB}" destId="{E9A57A0F-604E-47B8-A602-82EF6AB48F17}" srcOrd="0" destOrd="0" presId="urn:microsoft.com/office/officeart/2005/8/layout/orgChart1"/>
    <dgm:cxn modelId="{20849D52-FB69-484A-9943-86A780D9F5B7}" type="presOf" srcId="{A65CCBF8-0C22-4E8F-997A-AB47E2E6BCDA}" destId="{34B63B47-FC7D-4FA6-915D-FACCEACCE483}" srcOrd="0" destOrd="0" presId="urn:microsoft.com/office/officeart/2005/8/layout/orgChart1"/>
    <dgm:cxn modelId="{8FBFD8A8-77FA-432B-9836-BFE89323934B}" srcId="{9329D4A2-8B3B-4000-813B-CD22A77F77B8}" destId="{5F753F06-06CE-4A0C-A079-B19FFDD041E6}" srcOrd="2" destOrd="0" parTransId="{F2EA951C-63DA-423E-BC55-7ED56BAD9622}" sibTransId="{1002C29E-013D-49E6-93AF-D81C3847CCA9}"/>
    <dgm:cxn modelId="{386A3CCD-D7BE-46E8-BAA6-42179D20CB4C}" srcId="{04C215FF-BEB2-4EFD-82D6-2C38C87A04FA}" destId="{38AAC31B-BFF8-4537-A5DF-839C088CEA83}" srcOrd="1" destOrd="0" parTransId="{73B7DFBE-45A3-4427-93E5-2BE0E3DECBFF}" sibTransId="{45EB854D-B859-459C-ABF0-3151F016FF10}"/>
    <dgm:cxn modelId="{75596A29-5AC9-4D3B-9759-50CE59F5EEFE}" type="presOf" srcId="{687D549C-A81D-4C30-BC9A-7C9579A27563}" destId="{734FB398-64C8-4743-9706-878D8297D330}" srcOrd="0" destOrd="0" presId="urn:microsoft.com/office/officeart/2005/8/layout/orgChart1"/>
    <dgm:cxn modelId="{886BE51E-CADD-48AF-ADEB-EEFD646BFBB1}" srcId="{91C98EC6-BDEC-4DA2-AEC2-FFD4837F2CE9}" destId="{FE2A3713-111F-4B34-BC85-DF4333CF7F66}" srcOrd="1" destOrd="0" parTransId="{AC6328AF-884B-4D77-9638-CF67BC8530A7}" sibTransId="{DF2FD129-F4DD-4062-915E-8B1FF6FB380B}"/>
    <dgm:cxn modelId="{CFA84DC1-8FB8-4585-A197-56619BB2FA8C}" type="presOf" srcId="{D2382F0F-D170-4641-AEDA-8B522591BB59}" destId="{DB05D82E-BEE2-4891-85F5-1C121A2247B0}" srcOrd="0" destOrd="0" presId="urn:microsoft.com/office/officeart/2005/8/layout/orgChart1"/>
    <dgm:cxn modelId="{F897728E-345E-4D25-A1F9-275AF6553D21}" type="presOf" srcId="{52FBEFF6-DD2E-4BCB-B171-B16CD3BAB323}" destId="{8096C641-186B-4A4C-BD0A-C5A4A748760F}" srcOrd="0" destOrd="0" presId="urn:microsoft.com/office/officeart/2005/8/layout/orgChart1"/>
    <dgm:cxn modelId="{31EB6D93-42E8-4D55-82CE-9080F6E12A43}" type="presOf" srcId="{6CFE0B8B-CB5B-4E72-A8DE-7F8BD7B3D878}" destId="{A6C804A9-CF07-4FC7-9AD6-62BC3A6698F9}" srcOrd="1" destOrd="0" presId="urn:microsoft.com/office/officeart/2005/8/layout/orgChart1"/>
    <dgm:cxn modelId="{40F9FFC3-2488-4C44-8500-AEBDB0720307}" type="presOf" srcId="{64FA8E58-E115-46F6-B728-07BDEB5795DD}" destId="{BA5E34A1-64C5-4CF1-9B69-1ED210A7234D}" srcOrd="1" destOrd="0" presId="urn:microsoft.com/office/officeart/2005/8/layout/orgChart1"/>
    <dgm:cxn modelId="{95DDED92-EE41-44FF-94CD-6D58F316E985}" srcId="{47B394D3-19C3-4A53-8D39-82DAD2D1425D}" destId="{96EEFCFB-8943-4CFD-983F-9C2CC9C1606B}" srcOrd="2" destOrd="0" parTransId="{10B88A1F-730F-417F-AE47-6E7DA2D4D40B}" sibTransId="{B61E5A04-6ABF-4E59-8E1D-006A20738F7A}"/>
    <dgm:cxn modelId="{D59A1650-8433-4FF8-8993-8FED0F575816}" type="presOf" srcId="{35D3C94E-8AA1-4758-BCD0-C2AACC9574F3}" destId="{B3379771-13FE-4419-8494-8701DB5D3537}" srcOrd="1" destOrd="0" presId="urn:microsoft.com/office/officeart/2005/8/layout/orgChart1"/>
    <dgm:cxn modelId="{E3F2D8D9-C130-4385-8B19-C1D7093DE14D}" type="presOf" srcId="{0FB01492-0645-47FA-875A-E8728615E4CC}" destId="{A709BA11-E68F-44AA-A121-A72F86F872DB}" srcOrd="1" destOrd="0" presId="urn:microsoft.com/office/officeart/2005/8/layout/orgChart1"/>
    <dgm:cxn modelId="{78AA7BC4-A923-4C46-BAA7-E4B0461F10C2}" type="presOf" srcId="{04C215FF-BEB2-4EFD-82D6-2C38C87A04FA}" destId="{8BB5D07F-4C51-48DC-A95F-E18509097835}" srcOrd="1" destOrd="0" presId="urn:microsoft.com/office/officeart/2005/8/layout/orgChart1"/>
    <dgm:cxn modelId="{6830525E-BEF3-420C-BBB0-658A5D3A290B}" srcId="{529B6F74-0E27-47D5-8256-0422F1557498}" destId="{B3221E84-81B6-486D-9470-82DAD32224F5}" srcOrd="2" destOrd="0" parTransId="{70D824F5-7C19-4C8D-B06A-7AB40651B11E}" sibTransId="{4BD19366-D547-4F06-9DA4-43B421CC1B8A}"/>
    <dgm:cxn modelId="{A0A21F80-997B-4156-A89E-5135050FB832}" type="presOf" srcId="{0FB01492-0645-47FA-875A-E8728615E4CC}" destId="{6943C599-47F8-4571-9FA6-6010B745B785}" srcOrd="0" destOrd="0" presId="urn:microsoft.com/office/officeart/2005/8/layout/orgChart1"/>
    <dgm:cxn modelId="{60C134F5-0E37-45BC-BF8E-06766DDDFE3F}" type="presOf" srcId="{C0E66E5E-1485-4F90-8B91-F48DAD805954}" destId="{6521E2E7-A12B-4858-80C8-72513294E620}" srcOrd="0" destOrd="0" presId="urn:microsoft.com/office/officeart/2005/8/layout/orgChart1"/>
    <dgm:cxn modelId="{3D3F8EC9-FF47-4679-8FC2-6279F21D5446}" type="presOf" srcId="{794B1708-D3CD-4D58-8967-3312862FB0A4}" destId="{BB8827F7-8325-4A3A-9B61-52D62A777187}" srcOrd="1" destOrd="0" presId="urn:microsoft.com/office/officeart/2005/8/layout/orgChart1"/>
    <dgm:cxn modelId="{90F85C55-BD0B-43A7-90C6-4895F8FBA8C1}" type="presOf" srcId="{FADFB8A1-B4C4-43D0-B3F2-C84D766D36AD}" destId="{B92662A4-95FF-4F5A-87A1-443DB6DE548F}" srcOrd="1" destOrd="0" presId="urn:microsoft.com/office/officeart/2005/8/layout/orgChart1"/>
    <dgm:cxn modelId="{9098C46A-6DA7-4495-8605-89AC25BF947B}" type="presOf" srcId="{EB09C17A-EA8D-4EE3-8F37-15F0076CB2A9}" destId="{5FB1F05D-C539-4585-BCF7-5CEDFAEF1F7A}" srcOrd="1" destOrd="0" presId="urn:microsoft.com/office/officeart/2005/8/layout/orgChart1"/>
    <dgm:cxn modelId="{CE734231-78B2-4F65-8E8E-173249AA605C}" type="presOf" srcId="{91C98EC6-BDEC-4DA2-AEC2-FFD4837F2CE9}" destId="{ABA38246-8D9C-4EE8-9946-26BB83A37700}" srcOrd="0" destOrd="0" presId="urn:microsoft.com/office/officeart/2005/8/layout/orgChart1"/>
    <dgm:cxn modelId="{C208871C-344F-4864-BD7D-C5199F0658C2}" type="presOf" srcId="{0C20EE2D-D11B-4776-A37B-94E1967744AE}" destId="{2B124BF8-368C-413B-8690-19C5DD1F7ACB}" srcOrd="0" destOrd="0" presId="urn:microsoft.com/office/officeart/2005/8/layout/orgChart1"/>
    <dgm:cxn modelId="{206DDA33-9FDF-4C65-AC65-937D4B7F9DCD}" type="presOf" srcId="{4C2A28C4-7EE5-49B8-A65B-B4D677EAFAB2}" destId="{066EA6DA-8495-4BFA-BDD6-58CE522DDF68}" srcOrd="0" destOrd="0" presId="urn:microsoft.com/office/officeart/2005/8/layout/orgChart1"/>
    <dgm:cxn modelId="{AE27CF3B-8ADB-48DD-8AF4-2E56E7181477}" type="presOf" srcId="{BA7ECFA7-5AE8-411E-BD44-6750FC8E897F}" destId="{2C2EBA40-A672-44F4-A331-55571520A2B9}" srcOrd="1" destOrd="0" presId="urn:microsoft.com/office/officeart/2005/8/layout/orgChart1"/>
    <dgm:cxn modelId="{551B0311-6EAE-4C17-834B-D140E5215FAC}" type="presOf" srcId="{B3221E84-81B6-486D-9470-82DAD32224F5}" destId="{2232BFD2-CDBA-4C1B-B7EA-EA1E4813108C}" srcOrd="0" destOrd="0" presId="urn:microsoft.com/office/officeart/2005/8/layout/orgChart1"/>
    <dgm:cxn modelId="{83DE5580-70B2-417F-A945-AC55BD1DF7C0}" srcId="{96932333-064B-410B-A632-4BCCD0EA4E20}" destId="{1D81DE13-2600-4882-8913-0FF7C69F5DCF}" srcOrd="2" destOrd="0" parTransId="{7D4AFD81-BFC1-47BC-A880-5244032A4827}" sibTransId="{A8A28A46-AF2D-4334-B8D6-DE0113F7BC03}"/>
    <dgm:cxn modelId="{BFBAB807-44C6-45A5-9310-9E308A095E7E}" srcId="{8F656BD0-29E6-49A4-8D68-6E42E705D78E}" destId="{AEECA722-7125-4498-A75A-477B99488119}" srcOrd="4" destOrd="0" parTransId="{CB70716D-2CE2-490B-8DCE-AB7E22A4DE5D}" sibTransId="{FB8A0D68-8C03-4DCD-9022-C3F7B3EAEB92}"/>
    <dgm:cxn modelId="{1579F84A-61F8-41D9-BA72-B01D5DDCBBF7}" srcId="{91C98EC6-BDEC-4DA2-AEC2-FFD4837F2CE9}" destId="{6CFE0B8B-CB5B-4E72-A8DE-7F8BD7B3D878}" srcOrd="3" destOrd="0" parTransId="{08B096EB-5009-497D-A79C-225FA1FD4D9C}" sibTransId="{59F1EE93-364A-44C8-AFB6-50122B75553A}"/>
    <dgm:cxn modelId="{38A3318E-9E27-4521-A299-C16656E21D37}" type="presOf" srcId="{927A1D50-A374-4DCF-9152-1087264FE8AE}" destId="{4AA9B667-3DF0-4FA0-90CE-64080D30B14D}" srcOrd="1" destOrd="0" presId="urn:microsoft.com/office/officeart/2005/8/layout/orgChart1"/>
    <dgm:cxn modelId="{24FB1E86-13B4-49C6-B23B-B4C233BD8AB1}" type="presOf" srcId="{1D81DE13-2600-4882-8913-0FF7C69F5DCF}" destId="{0284B9FE-7FA2-4446-9E10-339858D4491C}" srcOrd="0" destOrd="0" presId="urn:microsoft.com/office/officeart/2005/8/layout/orgChart1"/>
    <dgm:cxn modelId="{316C9130-8AE0-40DD-9A7A-F2390D231C70}" type="presOf" srcId="{64FA8E58-E115-46F6-B728-07BDEB5795DD}" destId="{DE7DA270-1CB5-4FDB-AFAB-2306B778D819}" srcOrd="0" destOrd="0" presId="urn:microsoft.com/office/officeart/2005/8/layout/orgChart1"/>
    <dgm:cxn modelId="{7ED4BD73-F6B2-44F8-ADAC-9B62F654D883}" type="presOf" srcId="{B9AD6332-21C5-4A70-A858-619814FCCEEA}" destId="{634D9CE0-34F3-45D4-9DE6-DBD42FBB7449}" srcOrd="1" destOrd="0" presId="urn:microsoft.com/office/officeart/2005/8/layout/orgChart1"/>
    <dgm:cxn modelId="{98F22FA4-B636-4B39-996A-D6AC0AD9AF54}" srcId="{96932333-064B-410B-A632-4BCCD0EA4E20}" destId="{DF3B21C6-36A1-4CE2-BB48-170F5EEC0743}" srcOrd="1" destOrd="0" parTransId="{C2D6A0C3-A45E-4611-BDDE-5C8398316F4F}" sibTransId="{E56086AC-2C6C-4CFC-91DA-9CFBF910E017}"/>
    <dgm:cxn modelId="{FFA9C0EE-D7E7-4347-A4CC-E0FFA91D7074}" srcId="{78BBA9BE-D2E4-4DA0-974A-5196A6D16B7C}" destId="{BAA9660A-F2DB-4363-B103-413F4872D11E}" srcOrd="1" destOrd="0" parTransId="{B164B1E2-CCD1-4EFB-8F94-BE9BD327BC44}" sibTransId="{F58F5537-166E-4F98-9A1F-39C89AB13036}"/>
    <dgm:cxn modelId="{5E25402C-7753-48E2-85A2-C944AC55CC79}" type="presOf" srcId="{5871C7C0-F8E0-4DC7-9CED-A28926452FD1}" destId="{AD0185E1-796A-4D3A-AF94-81FAFB688497}" srcOrd="0" destOrd="0" presId="urn:microsoft.com/office/officeart/2005/8/layout/orgChart1"/>
    <dgm:cxn modelId="{8EA78926-3C1B-4E57-A9BF-F5A50D505771}" type="presOf" srcId="{AEECA722-7125-4498-A75A-477B99488119}" destId="{20953CCC-EE46-460B-AF02-3AAE727E6F7E}" srcOrd="0" destOrd="0" presId="urn:microsoft.com/office/officeart/2005/8/layout/orgChart1"/>
    <dgm:cxn modelId="{58CD9A28-9877-4A5D-AEB0-231EE63864B1}" type="presOf" srcId="{FC776740-C6A5-4083-826D-B6C7F96A7F12}" destId="{08D07F70-BEF7-4710-8992-CD6114FC7522}" srcOrd="1" destOrd="0" presId="urn:microsoft.com/office/officeart/2005/8/layout/orgChart1"/>
    <dgm:cxn modelId="{27FB9D4D-18AF-4C78-9C90-F29018B8D016}" srcId="{FE2A3713-111F-4B34-BC85-DF4333CF7F66}" destId="{52FBEFF6-DD2E-4BCB-B171-B16CD3BAB323}" srcOrd="0" destOrd="0" parTransId="{8FC80D34-DBC3-4978-8363-94BC470BA53A}" sibTransId="{45DBDF30-773B-414A-BE37-8F6A826D88C5}"/>
    <dgm:cxn modelId="{3F5FAF7D-3D50-4E80-87E8-4AFB8564E798}" type="presOf" srcId="{B02ED386-705A-4D82-A4F6-9EC27B724ADA}" destId="{0C4866F9-563E-44BA-B659-D332D44C6C47}" srcOrd="1" destOrd="0" presId="urn:microsoft.com/office/officeart/2005/8/layout/orgChart1"/>
    <dgm:cxn modelId="{3C127937-8C5E-49EF-BF74-F841462F26A7}" type="presOf" srcId="{8F656BD0-29E6-49A4-8D68-6E42E705D78E}" destId="{D1F3AEB8-B837-4636-B5D5-0924859A9BE7}" srcOrd="0" destOrd="0" presId="urn:microsoft.com/office/officeart/2005/8/layout/orgChart1"/>
    <dgm:cxn modelId="{961EA89B-34DF-41EB-80DA-5EFC7A4448AF}" type="presOf" srcId="{31007830-ABA5-4C39-B93E-2FA5E1BB99DC}" destId="{5755B91E-3125-4917-BABE-782CB09990F4}" srcOrd="0" destOrd="0" presId="urn:microsoft.com/office/officeart/2005/8/layout/orgChart1"/>
    <dgm:cxn modelId="{EC8903FB-22DE-4C85-A045-36CFA6D2E5E5}" type="presOf" srcId="{CF8F7A20-38C6-4449-83DC-771A79E46006}" destId="{82D132F7-D3FB-4583-9716-A27688A196FB}" srcOrd="1" destOrd="0" presId="urn:microsoft.com/office/officeart/2005/8/layout/orgChart1"/>
    <dgm:cxn modelId="{1B97F563-A7D0-4E5C-84E3-D3DCB6DF7458}" type="presOf" srcId="{B1533C4F-AA2E-4883-96AD-DC35A9916E70}" destId="{00378013-1C6C-494E-8F82-506A739724D2}" srcOrd="0" destOrd="0" presId="urn:microsoft.com/office/officeart/2005/8/layout/orgChart1"/>
    <dgm:cxn modelId="{4016B5A7-5F95-4A72-A0BE-1CF53A3B06CC}" type="presOf" srcId="{BA7ECFA7-5AE8-411E-BD44-6750FC8E897F}" destId="{FBC81F8D-0416-4B88-BFBC-E547BCED3E6F}" srcOrd="0" destOrd="0" presId="urn:microsoft.com/office/officeart/2005/8/layout/orgChart1"/>
    <dgm:cxn modelId="{1975F343-3781-4E77-902C-462E703DD59F}" type="presOf" srcId="{B35BC3F5-BBA6-4B40-9D2E-DE4447398A2E}" destId="{6722B3E2-C3B6-4D28-8C2F-67F6822B5782}" srcOrd="1" destOrd="0" presId="urn:microsoft.com/office/officeart/2005/8/layout/orgChart1"/>
    <dgm:cxn modelId="{D63BBBA7-78BC-406F-A27B-73DAE35F77FC}" type="presOf" srcId="{90EA1332-5835-4D00-9227-B9B93C5201D3}" destId="{213A93D4-37C4-4444-B555-98E47F7CB6EA}" srcOrd="0" destOrd="0" presId="urn:microsoft.com/office/officeart/2005/8/layout/orgChart1"/>
    <dgm:cxn modelId="{5716F94B-656C-4135-AC92-923C2CEFD77A}" type="presOf" srcId="{C3F2DEAA-D5FD-497B-BBC2-95B0E8B00C3B}" destId="{C72AA7CB-F932-4CEB-8518-12FB6FCA149B}" srcOrd="0" destOrd="0" presId="urn:microsoft.com/office/officeart/2005/8/layout/orgChart1"/>
    <dgm:cxn modelId="{8C49BE52-4E44-4203-8020-2602A9E03B15}" type="presOf" srcId="{927A1D50-A374-4DCF-9152-1087264FE8AE}" destId="{F583FA45-E31F-4DD0-9957-94230A758EE6}" srcOrd="0" destOrd="0" presId="urn:microsoft.com/office/officeart/2005/8/layout/orgChart1"/>
    <dgm:cxn modelId="{212D2E37-A3FF-4F2E-A69D-721CBC08732B}" type="presOf" srcId="{38AAC31B-BFF8-4537-A5DF-839C088CEA83}" destId="{826BACAD-75B4-489E-95E3-51F5D06880CF}" srcOrd="1" destOrd="0" presId="urn:microsoft.com/office/officeart/2005/8/layout/orgChart1"/>
    <dgm:cxn modelId="{2796C826-1CF0-4864-9741-FF3237FC4E97}" type="presOf" srcId="{29121F03-708D-4D1E-85F3-15145A1A49B6}" destId="{C943ACC2-9E06-43C9-8E55-76A969E1CEE9}" srcOrd="0" destOrd="0" presId="urn:microsoft.com/office/officeart/2005/8/layout/orgChart1"/>
    <dgm:cxn modelId="{E7054575-5916-4BA9-AFFF-660CE2D8E16D}" srcId="{1D81DE13-2600-4882-8913-0FF7C69F5DCF}" destId="{24A93B0B-F14D-45D3-A900-0BBF7E962DB3}" srcOrd="0" destOrd="0" parTransId="{4CB91CC4-9404-494D-8DCE-4A3E60D156CB}" sibTransId="{C03D8003-8186-41AC-BE94-707F0BE526CF}"/>
    <dgm:cxn modelId="{9BD73D12-6BF4-4BC5-A952-BF20A6663E33}" type="presOf" srcId="{0C20EE2D-D11B-4776-A37B-94E1967744AE}" destId="{E0426A4A-2724-4C35-B03E-136EA5850539}" srcOrd="1" destOrd="0" presId="urn:microsoft.com/office/officeart/2005/8/layout/orgChart1"/>
    <dgm:cxn modelId="{6E969CEA-9E88-4FFC-B287-F588BB64035B}" type="presOf" srcId="{82862F8B-447B-48DD-80F4-C51C66E17F0C}" destId="{1C618943-4DE7-42C0-91F2-4A85042997C6}" srcOrd="1" destOrd="0" presId="urn:microsoft.com/office/officeart/2005/8/layout/orgChart1"/>
    <dgm:cxn modelId="{898F1FF1-72B5-473C-B99B-B27AEEF3C825}" type="presOf" srcId="{56190E9C-0AA7-41A8-92BF-D67F43B3304D}" destId="{582B6ED4-1700-4030-B321-D2ED4156024F}" srcOrd="0" destOrd="0" presId="urn:microsoft.com/office/officeart/2005/8/layout/orgChart1"/>
    <dgm:cxn modelId="{A9E6DF7F-A42D-4BE5-AF5C-D2D3AFFA3671}" type="presOf" srcId="{F83ACB2F-5EA2-4843-BEDA-D85C9604DC89}" destId="{8A52EC03-93E7-4735-93E8-D0112615576E}" srcOrd="0" destOrd="0" presId="urn:microsoft.com/office/officeart/2005/8/layout/orgChart1"/>
    <dgm:cxn modelId="{FF9CBD9E-FFDB-4F08-BD3C-E2DB380CBBFF}" type="presOf" srcId="{1519898D-FBA0-4184-9383-95663830A466}" destId="{34F322C3-EDED-42EC-B58E-13F5AB0BE119}" srcOrd="0" destOrd="0" presId="urn:microsoft.com/office/officeart/2005/8/layout/orgChart1"/>
    <dgm:cxn modelId="{80E99483-3CD1-4BC9-A6B1-36E19195DA10}" srcId="{3C95C7A3-BA87-4743-85F5-E185733D5022}" destId="{8F656BD0-29E6-49A4-8D68-6E42E705D78E}" srcOrd="0" destOrd="0" parTransId="{71217D4E-B0B7-4EAA-BBD1-980152480F9B}" sibTransId="{68D4B878-1A67-4186-8216-7939EE688566}"/>
    <dgm:cxn modelId="{D3DE18A2-95D2-496D-8D09-9FE7FF92AA51}" type="presOf" srcId="{4275132D-3D08-4995-B84F-33B282463C82}" destId="{415C5DE8-C812-417D-BDBB-C42DD18D6DC0}" srcOrd="0" destOrd="0" presId="urn:microsoft.com/office/officeart/2005/8/layout/orgChart1"/>
    <dgm:cxn modelId="{E06CCA8D-E6B0-4A82-8F86-53E3D8E4E9CF}" srcId="{529B6F74-0E27-47D5-8256-0422F1557498}" destId="{EB09C17A-EA8D-4EE3-8F37-15F0076CB2A9}" srcOrd="0" destOrd="0" parTransId="{8888DEFA-595F-47F2-B42A-6B29FE174009}" sibTransId="{3904E681-F116-432E-99AE-B7151374D684}"/>
    <dgm:cxn modelId="{F4B51C57-084D-46F8-8E84-B67A4E599232}" srcId="{6CFE0B8B-CB5B-4E72-A8DE-7F8BD7B3D878}" destId="{6EDF0495-9E35-4387-942A-5C7FC96C1FBE}" srcOrd="0" destOrd="0" parTransId="{4CD0DD3C-D095-4538-BE6B-623024A9BA7A}" sibTransId="{7468CB94-423B-444B-95BD-D219D05CC53B}"/>
    <dgm:cxn modelId="{69EEAE48-0044-47E4-A85B-61DDC4E14EE7}" type="presOf" srcId="{274D0937-EB81-46CC-B90F-ADE1E59BB38B}" destId="{41D7B047-9EB4-4376-84FB-3BA57AC45218}" srcOrd="1" destOrd="0" presId="urn:microsoft.com/office/officeart/2005/8/layout/orgChart1"/>
    <dgm:cxn modelId="{BFB7C040-69FC-4A92-8AF5-86994E17CCC5}" srcId="{DF3B21C6-36A1-4CE2-BB48-170F5EEC0743}" destId="{794B1708-D3CD-4D58-8967-3312862FB0A4}" srcOrd="1" destOrd="0" parTransId="{EED8051A-89E7-46EC-94A2-F1CEAAAFEE0F}" sibTransId="{25C9513A-0E8F-4806-ACD4-BD6353121531}"/>
    <dgm:cxn modelId="{8FD295F4-5E02-476A-BAF9-CEFF4D4F6258}" type="presOf" srcId="{CE547371-9C29-4FC0-969B-D02F10E67232}" destId="{11A3CCF6-72F8-44DF-8D8B-DE6D0D6B1321}" srcOrd="0" destOrd="0" presId="urn:microsoft.com/office/officeart/2005/8/layout/orgChart1"/>
    <dgm:cxn modelId="{D2425DEA-93AC-42E1-AF17-D5B1815D7812}" type="presOf" srcId="{96932333-064B-410B-A632-4BCCD0EA4E20}" destId="{3D760C1C-6488-4134-8ADC-6E74EE6962F8}" srcOrd="0" destOrd="0" presId="urn:microsoft.com/office/officeart/2005/8/layout/orgChart1"/>
    <dgm:cxn modelId="{9809EBE3-775F-4427-9272-7417179EEBB8}" type="presOf" srcId="{9EEC71DC-CFA7-445D-A138-48E7AFCC1765}" destId="{E4404000-C1A1-4957-B083-144C5E81A373}" srcOrd="0" destOrd="0" presId="urn:microsoft.com/office/officeart/2005/8/layout/orgChart1"/>
    <dgm:cxn modelId="{80B7EF06-67F4-4EE5-8D41-BF92D592E729}" type="presOf" srcId="{FC776740-C6A5-4083-826D-B6C7F96A7F12}" destId="{4D096485-9E13-4DA9-AA2F-7897CCF7762D}" srcOrd="0" destOrd="0" presId="urn:microsoft.com/office/officeart/2005/8/layout/orgChart1"/>
    <dgm:cxn modelId="{BFD94E33-A3A1-4F74-85EB-865CB33DB5AC}" type="presOf" srcId="{8F656BD0-29E6-49A4-8D68-6E42E705D78E}" destId="{E394D973-CCC1-425C-A36E-09F98A64C04A}" srcOrd="1" destOrd="0" presId="urn:microsoft.com/office/officeart/2005/8/layout/orgChart1"/>
    <dgm:cxn modelId="{08923ED0-D414-4AE6-A335-E2BED1B34269}" type="presOf" srcId="{EDB64928-3961-44E5-9867-87E0B00C9338}" destId="{75839FED-5C2A-4326-8BA5-1652EEED35A2}" srcOrd="0" destOrd="0" presId="urn:microsoft.com/office/officeart/2005/8/layout/orgChart1"/>
    <dgm:cxn modelId="{2B399738-FCB5-4410-AFC6-9898BE1B3302}" type="presOf" srcId="{B5E42482-DDF8-4CB5-865B-4E0C90AE7087}" destId="{B19FB1AE-4E79-4785-9C16-28579040A9F1}" srcOrd="1" destOrd="0" presId="urn:microsoft.com/office/officeart/2005/8/layout/orgChart1"/>
    <dgm:cxn modelId="{7C846A0F-5139-4027-BB92-F4473E2C2B31}" type="presOf" srcId="{BAC7E408-26F2-4437-B77E-AF60FDC71914}" destId="{0E025C59-F239-4F18-B7E7-0D0705CF34ED}" srcOrd="1" destOrd="0" presId="urn:microsoft.com/office/officeart/2005/8/layout/orgChart1"/>
    <dgm:cxn modelId="{8D50FBFC-5F93-4533-8CA0-846F0010BE97}" type="presOf" srcId="{5FCC214D-E11D-4051-9ABA-38338D420F4A}" destId="{4B75B2DC-A4E2-4E4F-9DBB-F4F7C93A2C51}" srcOrd="1" destOrd="0" presId="urn:microsoft.com/office/officeart/2005/8/layout/orgChart1"/>
    <dgm:cxn modelId="{F1C98B89-0EB1-4FE4-BAEE-7B29E6E5B4F5}" type="presOf" srcId="{325593E3-1CB2-4715-8BE2-403F6C248091}" destId="{2FECC430-6A17-403E-8BED-B4FEA994C1B6}" srcOrd="0" destOrd="0" presId="urn:microsoft.com/office/officeart/2005/8/layout/orgChart1"/>
    <dgm:cxn modelId="{4F57D0C5-01AA-4923-8858-B0499928CE91}" type="presOf" srcId="{4736E001-6768-466A-AB6E-7C5C4FF54761}" destId="{F95C6CC7-03CA-4986-BC65-2E29BFCCD7C2}" srcOrd="0" destOrd="0" presId="urn:microsoft.com/office/officeart/2005/8/layout/orgChart1"/>
    <dgm:cxn modelId="{4EACE775-BB2A-4B66-863F-9D7FD3131A84}" srcId="{9EEC71DC-CFA7-445D-A138-48E7AFCC1765}" destId="{3C95C7A3-BA87-4743-85F5-E185733D5022}" srcOrd="0" destOrd="0" parTransId="{5C63E69C-C1D5-47E0-B9D9-7FE28A51CD0D}" sibTransId="{BF203742-8CE1-4940-B649-F118F68C1E0E}"/>
    <dgm:cxn modelId="{C63F24EE-1CD3-4A51-BE65-A3A98674771A}" type="presOf" srcId="{8888DEFA-595F-47F2-B42A-6B29FE174009}" destId="{DA63EDAC-2E76-4355-B1F6-1D2DBB51787F}" srcOrd="0" destOrd="0" presId="urn:microsoft.com/office/officeart/2005/8/layout/orgChart1"/>
    <dgm:cxn modelId="{DE9EA74F-4057-4960-AF9C-EF6ECBD87B63}" type="presOf" srcId="{ECD01F43-E138-420F-8A3D-F9E01567375F}" destId="{76C6DFB5-FBA8-4D18-B702-F394D5E1DACB}" srcOrd="0" destOrd="0" presId="urn:microsoft.com/office/officeart/2005/8/layout/orgChart1"/>
    <dgm:cxn modelId="{3C3BF9A2-366F-4190-B02A-163ACC36A70D}" type="presOf" srcId="{B0CC7405-374E-4499-9F78-0C0A30DA97A3}" destId="{9A7F6764-DBD1-41ED-B289-AE9F559E9A12}" srcOrd="0" destOrd="0" presId="urn:microsoft.com/office/officeart/2005/8/layout/orgChart1"/>
    <dgm:cxn modelId="{87B059B7-8C5C-4D34-8523-3A48507D23A6}" type="presOf" srcId="{794B1708-D3CD-4D58-8967-3312862FB0A4}" destId="{FECABA73-BF7B-4BD3-977C-60EDFE504B49}" srcOrd="0" destOrd="0" presId="urn:microsoft.com/office/officeart/2005/8/layout/orgChart1"/>
    <dgm:cxn modelId="{EEEED185-84E0-4419-8C5C-72BE8BEA72DA}" type="presOf" srcId="{540F3ECA-471F-4F7D-981B-794C34616DDB}" destId="{AD2EE084-7FBF-4EA8-860F-1DC9773BE587}" srcOrd="1" destOrd="0" presId="urn:microsoft.com/office/officeart/2005/8/layout/orgChart1"/>
    <dgm:cxn modelId="{280C4CF6-75EC-481D-808C-B6E9D57D1622}" type="presOf" srcId="{AE6F982A-38B5-4A12-BB5D-1B7271CD87E4}" destId="{3768787C-2BDF-4847-B433-156CEB6AB209}" srcOrd="0" destOrd="0" presId="urn:microsoft.com/office/officeart/2005/8/layout/orgChart1"/>
    <dgm:cxn modelId="{9F0E13E7-F0A3-48D7-B664-73EC2C7D8361}" type="presOf" srcId="{6524ECE7-CC5F-4B98-B5BD-FA8B107B8C1D}" destId="{EF22F9F2-E028-457E-920A-A9706E629F74}" srcOrd="0" destOrd="0" presId="urn:microsoft.com/office/officeart/2005/8/layout/orgChart1"/>
    <dgm:cxn modelId="{065BA6B2-0D9F-4938-974A-35A2B380B6B0}" srcId="{85B4D312-9CA6-4332-B607-A03850D66CEA}" destId="{B5E42482-DDF8-4CB5-865B-4E0C90AE7087}" srcOrd="2" destOrd="0" parTransId="{6524ECE7-CC5F-4B98-B5BD-FA8B107B8C1D}" sibTransId="{8851E554-B39E-4094-806B-AFDB98596138}"/>
    <dgm:cxn modelId="{48F330BA-0046-4069-9298-33646F4DCC21}" type="presOf" srcId="{F6028617-F328-4C9D-B77A-1F940BCFEBAD}" destId="{DC7F6A8F-8A7D-4D2F-9A0B-2029BB8525F2}" srcOrd="0" destOrd="0" presId="urn:microsoft.com/office/officeart/2005/8/layout/orgChart1"/>
    <dgm:cxn modelId="{D22D687D-5D32-4941-968E-A4FF4B64393F}" type="presOf" srcId="{A67D7195-AE8D-437B-B0C1-C64796B8959E}" destId="{64A59B0F-19E2-4356-9655-0338E4995ADC}" srcOrd="0" destOrd="0" presId="urn:microsoft.com/office/officeart/2005/8/layout/orgChart1"/>
    <dgm:cxn modelId="{10A1F2B9-547F-46D4-88A3-0B7DAD2B5EDD}" type="presOf" srcId="{7D4AFD81-BFC1-47BC-A880-5244032A4827}" destId="{70883931-A9C2-4304-AEED-15336D48F76D}" srcOrd="0" destOrd="0" presId="urn:microsoft.com/office/officeart/2005/8/layout/orgChart1"/>
    <dgm:cxn modelId="{5B597409-A1CD-449A-B1D3-A1B7693EAF54}" srcId="{9124AAAF-3859-4FCF-BFE4-9873987F0CA5}" destId="{A67D7195-AE8D-437B-B0C1-C64796B8959E}" srcOrd="1" destOrd="0" parTransId="{9B38CE50-3844-494F-A079-EDE5ECE329FB}" sibTransId="{7AABC418-5BC9-437A-8AC1-53A2F507A1C3}"/>
    <dgm:cxn modelId="{24F2B9DE-3838-4924-BF95-46A79A753627}" type="presOf" srcId="{B35BC3F5-BBA6-4B40-9D2E-DE4447398A2E}" destId="{83E4EB1C-E5D6-4418-8277-127B5050AF4D}" srcOrd="0" destOrd="0" presId="urn:microsoft.com/office/officeart/2005/8/layout/orgChart1"/>
    <dgm:cxn modelId="{A0D93B33-ADAF-4FF2-98D8-AD301F32450E}" type="presOf" srcId="{C1D29EE0-EDD3-43A8-9348-F095461C4EF4}" destId="{B0145EDB-B86B-469A-8EFD-D76490374CFC}" srcOrd="0" destOrd="0" presId="urn:microsoft.com/office/officeart/2005/8/layout/orgChart1"/>
    <dgm:cxn modelId="{8B352A46-3EDC-4C84-B846-54A847EA7ECF}" srcId="{0C20EE2D-D11B-4776-A37B-94E1967744AE}" destId="{2EEBBA63-1C02-4FC9-A89C-35FF984AB246}" srcOrd="0" destOrd="0" parTransId="{4194102F-EF7C-45E0-AA7D-D749050D3EE6}" sibTransId="{9282CD5A-17D8-47D8-BB8E-BB77023CA3E3}"/>
    <dgm:cxn modelId="{8B3FB903-6375-464F-AD16-073EA73406A5}" srcId="{1D81DE13-2600-4882-8913-0FF7C69F5DCF}" destId="{B1E44423-282C-482A-83ED-7329E77AB0AF}" srcOrd="1" destOrd="0" parTransId="{652307D7-975B-4FDF-9510-0194B2EF1FC1}" sibTransId="{F32655C9-8E9A-46CA-8682-47C3306B4257}"/>
    <dgm:cxn modelId="{CB9FB000-C1DF-40CC-A2A8-56FDA61E33FE}" srcId="{91C98EC6-BDEC-4DA2-AEC2-FFD4837F2CE9}" destId="{47B394D3-19C3-4A53-8D39-82DAD2D1425D}" srcOrd="2" destOrd="0" parTransId="{87A74CA8-F005-4411-AF8F-7E7A5A863F24}" sibTransId="{FDA770D5-C714-4994-9361-53F5506D9B79}"/>
    <dgm:cxn modelId="{23378E98-C78B-43F9-BE4F-E9FFA678FAD2}" type="presOf" srcId="{FD5A863E-407D-4D3B-88EA-3177AD1CFA4E}" destId="{F7FF4BE5-DA65-4BD6-8990-1179E11279A8}" srcOrd="0" destOrd="0" presId="urn:microsoft.com/office/officeart/2005/8/layout/orgChart1"/>
    <dgm:cxn modelId="{1B083A9D-AAA4-471F-8181-41A184C190D9}" type="presOf" srcId="{D7A6B3BF-F708-4816-A69C-46DA7475DBE8}" destId="{4B032AB7-9920-4AE1-83EB-6746A3346DEF}" srcOrd="0" destOrd="0" presId="urn:microsoft.com/office/officeart/2005/8/layout/orgChart1"/>
    <dgm:cxn modelId="{F5D6319B-B031-4D83-BA13-B3FF8C3C0068}" type="presOf" srcId="{0F659111-7AEB-4C68-B04D-015CF38078A6}" destId="{2C4B0FE2-79F7-48AF-950B-3AEE31275579}" srcOrd="0" destOrd="0" presId="urn:microsoft.com/office/officeart/2005/8/layout/orgChart1"/>
    <dgm:cxn modelId="{24EDB838-1A2C-43D4-9707-F68FF223F466}" type="presOf" srcId="{EB09C17A-EA8D-4EE3-8F37-15F0076CB2A9}" destId="{263E46C2-3754-4005-B60D-20FEC27DEE49}" srcOrd="0" destOrd="0" presId="urn:microsoft.com/office/officeart/2005/8/layout/orgChart1"/>
    <dgm:cxn modelId="{058CDA93-48CD-4A3A-8E3B-733914B54D35}" srcId="{FE2A3713-111F-4B34-BC85-DF4333CF7F66}" destId="{46ED18D5-3E16-4CC2-B6CF-1972DAB7EB4D}" srcOrd="1" destOrd="0" parTransId="{9B53945C-D52E-4A04-81E2-28E695BE8DD2}" sibTransId="{E569DF3D-4328-48EB-90FD-4EB13B6E4121}"/>
    <dgm:cxn modelId="{C7EA7C5E-2132-4A40-BD78-6A8A5883FB31}" type="presOf" srcId="{C1D29EE0-EDD3-43A8-9348-F095461C4EF4}" destId="{355B1464-702A-4DD3-9039-EF6207CAD762}" srcOrd="1" destOrd="0" presId="urn:microsoft.com/office/officeart/2005/8/layout/orgChart1"/>
    <dgm:cxn modelId="{E9A9C04E-FB71-4E4D-A9F1-26F4129E596C}" type="presOf" srcId="{DCFF98FD-D3A7-4F8E-9504-43B3A167A3BE}" destId="{C85F48F5-0009-4F1E-91A6-0AE0C80BB461}" srcOrd="0" destOrd="0" presId="urn:microsoft.com/office/officeart/2005/8/layout/orgChart1"/>
    <dgm:cxn modelId="{1B35ED41-04CF-457D-A55E-913B14D84FCA}" srcId="{B1E44423-282C-482A-83ED-7329E77AB0AF}" destId="{64FA8E58-E115-46F6-B728-07BDEB5795DD}" srcOrd="0" destOrd="0" parTransId="{E346B5E3-4803-4338-B146-E1BC20F90DD1}" sibTransId="{55DEF406-A929-4223-8207-B4407D8D1831}"/>
    <dgm:cxn modelId="{00E114A9-F477-4082-B6C4-3804378BACF5}" srcId="{4868565E-C406-46A8-9719-6C4EC600AAD5}" destId="{CF8F7A20-38C6-4449-83DC-771A79E46006}" srcOrd="0" destOrd="0" parTransId="{D6F6E758-4464-43C4-998E-85708163C39A}" sibTransId="{2AB72779-22DF-4EC8-825C-43F03F496D38}"/>
    <dgm:cxn modelId="{B5DD3951-56D2-48FE-9699-F8BD20CFB794}" type="presOf" srcId="{414E7F59-CAC1-4657-939A-D67ABA4BD42D}" destId="{24B356BD-16B5-43DA-8502-6699F6B4E996}" srcOrd="0" destOrd="0" presId="urn:microsoft.com/office/officeart/2005/8/layout/orgChart1"/>
    <dgm:cxn modelId="{F06E9BA2-D2DF-4AAC-A939-A4C5623DE257}" type="presOf" srcId="{4868565E-C406-46A8-9719-6C4EC600AAD5}" destId="{A74ED62E-B41E-4244-8B06-0DD8145AEEA4}" srcOrd="0" destOrd="0" presId="urn:microsoft.com/office/officeart/2005/8/layout/orgChart1"/>
    <dgm:cxn modelId="{B9037894-CAA6-4CEE-87BA-57BF52095AB8}" type="presOf" srcId="{47B394D3-19C3-4A53-8D39-82DAD2D1425D}" destId="{16AC2812-15D5-4E15-93DB-4D1EC1EB7CB4}" srcOrd="0" destOrd="0" presId="urn:microsoft.com/office/officeart/2005/8/layout/orgChart1"/>
    <dgm:cxn modelId="{9CC9F0D4-78B8-4A70-9A04-CE8B55405ABB}" type="presOf" srcId="{2EEBBA63-1C02-4FC9-A89C-35FF984AB246}" destId="{6DDCABB8-D290-4C50-9817-B754674735E4}" srcOrd="0" destOrd="0" presId="urn:microsoft.com/office/officeart/2005/8/layout/orgChart1"/>
    <dgm:cxn modelId="{CA4E43F8-9C14-45DE-B734-9F4460003F3A}" type="presOf" srcId="{CD58AE6B-A4FD-43B8-997A-40B55577456F}" destId="{115D9C44-134D-4CAD-9699-C51EC642D5F2}" srcOrd="0" destOrd="0" presId="urn:microsoft.com/office/officeart/2005/8/layout/orgChart1"/>
    <dgm:cxn modelId="{CB04CAB3-9446-4E96-A884-0ED67DD9BFEC}" srcId="{A67D7195-AE8D-437B-B0C1-C64796B8959E}" destId="{5D287EDC-C1FA-4B02-A22C-9E4AB3DFC080}" srcOrd="1" destOrd="0" parTransId="{7414C65C-4BF1-41FE-8A78-F93D9E594F84}" sibTransId="{2E2E32B5-CB49-433D-BA16-6EECFB8F9466}"/>
    <dgm:cxn modelId="{3598E432-3C5A-43D2-B2AF-28D11E156C39}" type="presOf" srcId="{27FF8B89-3142-4BCA-A5FA-9C8C7705EF0A}" destId="{913AD6E7-B618-4586-843E-7666BAE6656F}" srcOrd="1" destOrd="0" presId="urn:microsoft.com/office/officeart/2005/8/layout/orgChart1"/>
    <dgm:cxn modelId="{6949F1BC-07BA-40D6-862F-D0683AD39337}" srcId="{DF3B21C6-36A1-4CE2-BB48-170F5EEC0743}" destId="{FC776740-C6A5-4083-826D-B6C7F96A7F12}" srcOrd="0" destOrd="0" parTransId="{9844D7FC-B382-4187-AD2D-D6333359B321}" sibTransId="{B828F155-B664-4859-866C-033F0BD3B34F}"/>
    <dgm:cxn modelId="{B875335B-E903-476B-B6D8-D8D44E8BB41C}" type="presOf" srcId="{4868565E-C406-46A8-9719-6C4EC600AAD5}" destId="{270E3056-8F1A-46E4-89F3-2AD9470B8F5C}" srcOrd="1" destOrd="0" presId="urn:microsoft.com/office/officeart/2005/8/layout/orgChart1"/>
    <dgm:cxn modelId="{686F4072-83C9-427D-812A-2BE428FF6D6E}" srcId="{EB09C17A-EA8D-4EE3-8F37-15F0076CB2A9}" destId="{0FB01492-0645-47FA-875A-E8728615E4CC}" srcOrd="0" destOrd="0" parTransId="{924F3FDD-EE95-4B38-9085-999A4708C350}" sibTransId="{5642E386-1F70-4961-93F7-2E045581C7A5}"/>
    <dgm:cxn modelId="{C45E6D23-63A8-42CB-BCE7-402928FCC671}" type="presOf" srcId="{10B88A1F-730F-417F-AE47-6E7DA2D4D40B}" destId="{3A759E98-B8C1-4C30-A611-702707DF9339}" srcOrd="0" destOrd="0" presId="urn:microsoft.com/office/officeart/2005/8/layout/orgChart1"/>
    <dgm:cxn modelId="{4F0C77D0-0252-467B-B2E2-DE0260D43977}" srcId="{A67D7195-AE8D-437B-B0C1-C64796B8959E}" destId="{5CD0889B-0F14-4D9E-903E-7C58D1D716AC}" srcOrd="0" destOrd="0" parTransId="{6133BD70-2487-4BE1-97C0-F24C93B3FD29}" sibTransId="{58A2A853-6F20-4759-8DAE-9921AAF5716F}"/>
    <dgm:cxn modelId="{3DC73D7A-6474-4D3F-BB91-6ADFFEFFE285}" type="presOf" srcId="{D6F6E758-4464-43C4-998E-85708163C39A}" destId="{9AF16548-5CAA-4EF1-BD82-093EF57A35AB}" srcOrd="0" destOrd="0" presId="urn:microsoft.com/office/officeart/2005/8/layout/orgChart1"/>
    <dgm:cxn modelId="{6BBD1207-52B7-43F9-A4A2-A10CD615C5A6}" type="presOf" srcId="{9329D4A2-8B3B-4000-813B-CD22A77F77B8}" destId="{A3EE14A1-C960-4414-A36B-5B71EF6ADE76}" srcOrd="1" destOrd="0" presId="urn:microsoft.com/office/officeart/2005/8/layout/orgChart1"/>
    <dgm:cxn modelId="{F21307A9-CBC8-422F-8C30-3719F270089C}" type="presOf" srcId="{EDB64928-3961-44E5-9867-87E0B00C9338}" destId="{9FF40B8F-47E6-4CB0-90B0-64F8F945ED54}" srcOrd="1" destOrd="0" presId="urn:microsoft.com/office/officeart/2005/8/layout/orgChart1"/>
    <dgm:cxn modelId="{AF2FDCA6-4F50-4008-9586-01B81DA033CA}" type="presOf" srcId="{0F68E928-6397-4CA7-AE93-A8C4BB64AB87}" destId="{8174E4A6-C5D7-450B-9201-9D6EFC707FCE}" srcOrd="1" destOrd="0" presId="urn:microsoft.com/office/officeart/2005/8/layout/orgChart1"/>
    <dgm:cxn modelId="{3E282BC0-CC2E-4838-BB1F-A3BC1AC0796F}" type="presOf" srcId="{CEE488D9-23A4-4386-8953-319891CB0B1C}" destId="{0CACADDA-4837-456E-8762-A155A67769B6}" srcOrd="0" destOrd="0" presId="urn:microsoft.com/office/officeart/2005/8/layout/orgChart1"/>
    <dgm:cxn modelId="{50DD6BD0-9D8C-470B-A330-838B67FF35F2}" type="presOf" srcId="{30A139A3-6DB9-4790-9298-FD7231F314D3}" destId="{3760C1E0-C6C8-4443-8F61-37FC0A145A14}" srcOrd="1" destOrd="0" presId="urn:microsoft.com/office/officeart/2005/8/layout/orgChart1"/>
    <dgm:cxn modelId="{384BA0A3-42F3-4548-9D83-FCE2AD3929DC}" type="presOf" srcId="{B5A4262A-3369-4F06-977D-C012F06F39DE}" destId="{CD1D534F-3BF9-4B78-B678-57757E220B14}" srcOrd="0" destOrd="0" presId="urn:microsoft.com/office/officeart/2005/8/layout/orgChart1"/>
    <dgm:cxn modelId="{1ECDB214-F303-492E-BD47-0F4C37305E09}" srcId="{C0E66E5E-1485-4F90-8B91-F48DAD805954}" destId="{56190E9C-0AA7-41A8-92BF-D67F43B3304D}" srcOrd="1" destOrd="0" parTransId="{CD58AE6B-A4FD-43B8-997A-40B55577456F}" sibTransId="{FE4A0BAC-4609-4200-A399-35168B7E5F1F}"/>
    <dgm:cxn modelId="{9F3B8723-0628-4311-BE13-CDBEAFBE2654}" type="presOf" srcId="{0625804B-43DA-4E2D-A27D-AF68140AC8DC}" destId="{99854AF2-1802-49B2-8188-BAA5931F9907}" srcOrd="0" destOrd="0" presId="urn:microsoft.com/office/officeart/2005/8/layout/orgChart1"/>
    <dgm:cxn modelId="{FC16EB1A-9368-418D-B969-0CCF1FC7588B}" type="presOf" srcId="{91C98EC6-BDEC-4DA2-AEC2-FFD4837F2CE9}" destId="{2D9C2074-5DCD-4516-BFDF-20884DF3C694}" srcOrd="1" destOrd="0" presId="urn:microsoft.com/office/officeart/2005/8/layout/orgChart1"/>
    <dgm:cxn modelId="{C42BD4C4-11ED-4880-9C11-A8C4413A88AB}" type="presOf" srcId="{6CFE0B8B-CB5B-4E72-A8DE-7F8BD7B3D878}" destId="{061F5269-6FA1-45EB-985B-94D54D631648}" srcOrd="0" destOrd="0" presId="urn:microsoft.com/office/officeart/2005/8/layout/orgChart1"/>
    <dgm:cxn modelId="{04B55586-D685-4F99-A19E-3D19129C7EFB}" type="presOf" srcId="{29121F03-708D-4D1E-85F3-15145A1A49B6}" destId="{E1962E85-1664-4B4C-B573-0D2BE1B7F990}" srcOrd="1" destOrd="0" presId="urn:microsoft.com/office/officeart/2005/8/layout/orgChart1"/>
    <dgm:cxn modelId="{566ECD63-28E6-41ED-B962-8EF2A85DE3F8}" type="presOf" srcId="{BAC7E408-26F2-4437-B77E-AF60FDC71914}" destId="{69CEC20F-F604-47B4-8187-7F4831774F77}" srcOrd="0" destOrd="0" presId="urn:microsoft.com/office/officeart/2005/8/layout/orgChart1"/>
    <dgm:cxn modelId="{BD9827BC-708D-4332-AD4B-60524E5EA5EF}" type="presOf" srcId="{BAA9660A-F2DB-4363-B103-413F4872D11E}" destId="{4C0CB9CD-27E2-4E1E-823D-601571307880}" srcOrd="0" destOrd="0" presId="urn:microsoft.com/office/officeart/2005/8/layout/orgChart1"/>
    <dgm:cxn modelId="{FD658AD3-D7DA-4F2D-9EA2-3FC49508DE40}" type="presOf" srcId="{1C481791-7D10-450F-ABAA-2997BDDB534F}" destId="{7159499C-7DD5-415F-8E9B-56FD86FB03EF}" srcOrd="0" destOrd="0" presId="urn:microsoft.com/office/officeart/2005/8/layout/orgChart1"/>
    <dgm:cxn modelId="{ACE98047-678E-4440-979E-AD512D409582}" type="presOf" srcId="{8EF579C6-AEAD-4053-9CFD-B2D6EAEE782B}" destId="{82527C33-475C-496C-8C27-19DB7DB159E7}" srcOrd="0" destOrd="0" presId="urn:microsoft.com/office/officeart/2005/8/layout/orgChart1"/>
    <dgm:cxn modelId="{E554FD5C-FC2E-4658-99A8-360DD8CF7AAD}" type="presOf" srcId="{690B5912-567D-40B6-8E56-3D53E5043EA0}" destId="{4F81EAD4-FE4B-44DC-A4C9-D7BC822F13B7}" srcOrd="0" destOrd="0" presId="urn:microsoft.com/office/officeart/2005/8/layout/orgChart1"/>
    <dgm:cxn modelId="{43D4BF41-FAFB-40F0-BCF7-E993347620A3}" type="presOf" srcId="{9B38CE50-3844-494F-A079-EDE5ECE329FB}" destId="{7C9E9D93-1C4A-42E6-83F2-BB4810DAE798}" srcOrd="0" destOrd="0" presId="urn:microsoft.com/office/officeart/2005/8/layout/orgChart1"/>
    <dgm:cxn modelId="{3460F04F-B774-4563-B1AE-26C1725CD358}" type="presOf" srcId="{B100B11C-411A-40B6-BC7F-33154BC415C2}" destId="{E6C173C6-EC9E-44A4-90A9-E74CFDE10569}" srcOrd="0" destOrd="0" presId="urn:microsoft.com/office/officeart/2005/8/layout/orgChart1"/>
    <dgm:cxn modelId="{73EDAC9C-D5DC-4888-952E-A9EDCA680647}" type="presOf" srcId="{9B53945C-D52E-4A04-81E2-28E695BE8DD2}" destId="{C9B0EEFB-871A-46DD-BACB-591043937A01}" srcOrd="0" destOrd="0" presId="urn:microsoft.com/office/officeart/2005/8/layout/orgChart1"/>
    <dgm:cxn modelId="{97B65995-9A9A-4344-9814-D00B5144EBEF}" type="presOf" srcId="{B5A4262A-3369-4F06-977D-C012F06F39DE}" destId="{2CE4EB1B-5764-4931-AA05-6C6B63D19778}" srcOrd="1" destOrd="0" presId="urn:microsoft.com/office/officeart/2005/8/layout/orgChart1"/>
    <dgm:cxn modelId="{95A7C30C-3976-422B-B40D-6933E5EBB414}" srcId="{AEECA722-7125-4498-A75A-477B99488119}" destId="{35D3C94E-8AA1-4758-BCD0-C2AACC9574F3}" srcOrd="0" destOrd="0" parTransId="{DF002467-7AD2-4AE8-9549-B4B2032F9A92}" sibTransId="{2E183498-1109-44AE-B89D-3DFF199A806D}"/>
    <dgm:cxn modelId="{3B9381CF-076B-4EC3-84EA-D6CC76775453}" type="presOf" srcId="{9329D4A2-8B3B-4000-813B-CD22A77F77B8}" destId="{FDC58916-D3F3-4129-89A5-6D0C785B59D5}" srcOrd="0" destOrd="0" presId="urn:microsoft.com/office/officeart/2005/8/layout/orgChart1"/>
    <dgm:cxn modelId="{D1307EB1-B423-43C4-BE20-9F797E6749FA}" type="presOf" srcId="{529B6F74-0E27-47D5-8256-0422F1557498}" destId="{5890D78F-9431-4848-99B0-F05355217276}" srcOrd="1" destOrd="0" presId="urn:microsoft.com/office/officeart/2005/8/layout/orgChart1"/>
    <dgm:cxn modelId="{AFF58C8D-8D2A-4275-A1F2-72A72412E52E}" type="presOf" srcId="{2F31B899-0650-4822-8D17-817328E14C25}" destId="{9558D65D-AF9F-4CFA-A321-EFF5E823F040}" srcOrd="0" destOrd="0" presId="urn:microsoft.com/office/officeart/2005/8/layout/orgChart1"/>
    <dgm:cxn modelId="{55E1BEC1-EA02-4DF6-9384-013024CD7A2A}" srcId="{794B1708-D3CD-4D58-8967-3312862FB0A4}" destId="{82862F8B-447B-48DD-80F4-C51C66E17F0C}" srcOrd="0" destOrd="0" parTransId="{45E12A1B-F237-45A0-8FD6-FF362E897532}" sibTransId="{8F45CCA3-FA12-485E-96F9-63CE65CA723E}"/>
    <dgm:cxn modelId="{99AC274E-0D15-4A8C-867A-02E120210CBB}" type="presOf" srcId="{1DB2DB52-31BF-46A8-802D-EBEE68E556B5}" destId="{1CF806DC-E011-45A7-9A55-95ADA299E711}" srcOrd="0" destOrd="0" presId="urn:microsoft.com/office/officeart/2005/8/layout/orgChart1"/>
    <dgm:cxn modelId="{F67F796B-D16E-4973-A2CC-2307B9524255}" type="presOf" srcId="{2727C608-C3ED-4E4C-AD2B-29C8A8E93C0A}" destId="{8DA5CA6B-EE05-47B3-8D19-8B07040441E1}" srcOrd="0" destOrd="0" presId="urn:microsoft.com/office/officeart/2005/8/layout/orgChart1"/>
    <dgm:cxn modelId="{922EE7A5-08EA-4CB6-AB4D-385A7B2B3922}" type="presOf" srcId="{49DBECDB-0077-4053-9D4A-007EDD2AF778}" destId="{E3617E84-9695-41DA-8525-4BB06A06A7C9}" srcOrd="0" destOrd="0" presId="urn:microsoft.com/office/officeart/2005/8/layout/orgChart1"/>
    <dgm:cxn modelId="{63A7F563-9987-499F-ABD5-4D89A30572A6}" type="presOf" srcId="{78BBA9BE-D2E4-4DA0-974A-5196A6D16B7C}" destId="{3AC0C9FD-8120-44CD-8314-B95AC3F75305}" srcOrd="0" destOrd="0" presId="urn:microsoft.com/office/officeart/2005/8/layout/orgChart1"/>
    <dgm:cxn modelId="{3775C18E-27C9-4EEB-9791-D175A565ECC2}" type="presOf" srcId="{CEE488D9-23A4-4386-8953-319891CB0B1C}" destId="{36580A8A-D1FC-4D9C-B5AC-114BEE4F8044}" srcOrd="1" destOrd="0" presId="urn:microsoft.com/office/officeart/2005/8/layout/orgChart1"/>
    <dgm:cxn modelId="{883339F2-7642-4EFA-93EF-F2D5560FC4D8}" type="presOf" srcId="{8A3D1769-4C7E-4E92-8D13-6FC349E9BC22}" destId="{660F0FE6-E0AC-40C0-A94A-5C8738FE4197}" srcOrd="1" destOrd="0" presId="urn:microsoft.com/office/officeart/2005/8/layout/orgChart1"/>
    <dgm:cxn modelId="{88EA2033-B0D7-4B50-BC91-D8F26C2EC667}" srcId="{FE2A3713-111F-4B34-BC85-DF4333CF7F66}" destId="{E2C6B0C4-0119-487F-ABE4-D265C9BCDF50}" srcOrd="2" destOrd="0" parTransId="{E5FE9903-D46A-4E32-91FE-8B8B5786A61B}" sibTransId="{60A10DD1-02D2-4C6D-93B8-98F11E762AFD}"/>
    <dgm:cxn modelId="{FC3FDBF2-6CEE-4069-9E40-0D471AF39E80}" srcId="{540F3ECA-471F-4F7D-981B-794C34616DDB}" destId="{0F68E928-6397-4CA7-AE93-A8C4BB64AB87}" srcOrd="1" destOrd="0" parTransId="{DACB7DAC-D3BD-45CB-B918-440B27260601}" sibTransId="{219348DE-E4FB-4CD0-BA78-1D87D2D9CDF9}"/>
    <dgm:cxn modelId="{5959CF4C-2ED4-44B3-9575-BB0A64596BFE}" type="presOf" srcId="{78BBA9BE-D2E4-4DA0-974A-5196A6D16B7C}" destId="{3B7EEC2B-3255-41A3-A457-E742F99938B3}" srcOrd="1" destOrd="0" presId="urn:microsoft.com/office/officeart/2005/8/layout/orgChart1"/>
    <dgm:cxn modelId="{7D4F6BD6-DECE-43D4-8268-BEE008CA65F4}" type="presOf" srcId="{5F753F06-06CE-4A0C-A079-B19FFDD041E6}" destId="{8F7CA9F7-A15B-480A-B6C7-70477AC15A4C}" srcOrd="0" destOrd="0" presId="urn:microsoft.com/office/officeart/2005/8/layout/orgChart1"/>
    <dgm:cxn modelId="{FA1D9233-1287-4712-B1E2-923357DFB8A8}" srcId="{78BBA9BE-D2E4-4DA0-974A-5196A6D16B7C}" destId="{5FCC214D-E11D-4051-9ABA-38338D420F4A}" srcOrd="3" destOrd="0" parTransId="{0599D6BB-5897-4134-BD8A-A25496915091}" sibTransId="{31EC7796-3EF4-49B1-B7FE-D0EB79D34304}"/>
    <dgm:cxn modelId="{0E5E6B50-61DF-422F-9005-35B272F510C9}" srcId="{78BBA9BE-D2E4-4DA0-974A-5196A6D16B7C}" destId="{274D0937-EB81-46CC-B90F-ADE1E59BB38B}" srcOrd="0" destOrd="0" parTransId="{B0CC7405-374E-4499-9F78-0C0A30DA97A3}" sibTransId="{7D18EFA8-A875-471F-B856-40D82C3AB432}"/>
    <dgm:cxn modelId="{271E48A1-EE8C-4CFB-8260-CB3B96D754A9}" srcId="{529B6F74-0E27-47D5-8256-0422F1557498}" destId="{540F3ECA-471F-4F7D-981B-794C34616DDB}" srcOrd="3" destOrd="0" parTransId="{1DB2DB52-31BF-46A8-802D-EBEE68E556B5}" sibTransId="{1A7C709D-507B-4F73-874B-BF7A9CC5C3B3}"/>
    <dgm:cxn modelId="{A3BBA445-FA9E-4A38-8978-F505C1ACE16D}" type="presOf" srcId="{C2D6A0C3-A45E-4611-BDDE-5C8398316F4F}" destId="{C9D245C8-F790-46F9-A28E-A339C8973405}" srcOrd="0" destOrd="0" presId="urn:microsoft.com/office/officeart/2005/8/layout/orgChart1"/>
    <dgm:cxn modelId="{D12189A0-A058-46C1-B9C7-0C235289F381}" type="presOf" srcId="{EB768FB5-B35A-4801-BBEF-F329C5D374BD}" destId="{F35FFF21-AB47-4D53-A984-9E294FB14CCB}" srcOrd="0" destOrd="0" presId="urn:microsoft.com/office/officeart/2005/8/layout/orgChart1"/>
    <dgm:cxn modelId="{13880B32-27AC-4E9A-B75A-9E013BEC9036}" srcId="{47B394D3-19C3-4A53-8D39-82DAD2D1425D}" destId="{AE6F982A-38B5-4A12-BB5D-1B7271CD87E4}" srcOrd="1" destOrd="0" parTransId="{7C5738FB-9CF9-4A0D-9EF7-F6EC3E7E6856}" sibTransId="{68C72411-2438-4506-9A97-255CA857278D}"/>
    <dgm:cxn modelId="{437DACDC-AF04-4AEB-9087-8C8751415168}" type="presOf" srcId="{B9AD6332-21C5-4A70-A858-619814FCCEEA}" destId="{7C20D2B2-A733-46E4-BB3F-F1E135CBD785}" srcOrd="0" destOrd="0" presId="urn:microsoft.com/office/officeart/2005/8/layout/orgChart1"/>
    <dgm:cxn modelId="{465601FA-545D-4F3F-BACC-514D117ED464}" srcId="{C0E66E5E-1485-4F90-8B91-F48DAD805954}" destId="{90EA1332-5835-4D00-9227-B9B93C5201D3}" srcOrd="0" destOrd="0" parTransId="{0F659111-7AEB-4C68-B04D-015CF38078A6}" sibTransId="{867126AA-26ED-4AE2-8D4A-A23E96F96DB3}"/>
    <dgm:cxn modelId="{11AEDD96-240C-42CD-853E-4614ADCCC26F}" type="presOf" srcId="{F2EA951C-63DA-423E-BC55-7ED56BAD9622}" destId="{E631B27E-CD0F-4F3C-B5E7-617A6AE87C2E}" srcOrd="0" destOrd="0" presId="urn:microsoft.com/office/officeart/2005/8/layout/orgChart1"/>
    <dgm:cxn modelId="{4616F137-E0E6-413C-A186-1F3A318A8B27}" srcId="{78BBA9BE-D2E4-4DA0-974A-5196A6D16B7C}" destId="{31007830-ABA5-4C39-B93E-2FA5E1BB99DC}" srcOrd="2" destOrd="0" parTransId="{B09E292A-395A-4BA6-9676-7C2BBD6EBA93}" sibTransId="{CFBD6FA5-A91D-41AB-8C6F-7AEA9B4368F2}"/>
    <dgm:cxn modelId="{05E74D8C-192D-4698-9657-08718C33F717}" srcId="{47B394D3-19C3-4A53-8D39-82DAD2D1425D}" destId="{4275132D-3D08-4995-B84F-33B282463C82}" srcOrd="0" destOrd="0" parTransId="{64FF5234-DC6B-446E-914E-34FA0A8393D5}" sibTransId="{40A9FEA7-0699-42FC-B75A-AA7718CEB90B}"/>
    <dgm:cxn modelId="{F6BD0C39-0D19-4B21-AEAC-E668E902EDBB}" srcId="{4868565E-C406-46A8-9719-6C4EC600AAD5}" destId="{BA7ECFA7-5AE8-411E-BD44-6750FC8E897F}" srcOrd="2" destOrd="0" parTransId="{C3F2DEAA-D5FD-497B-BBC2-95B0E8B00C3B}" sibTransId="{5B5A6ED5-ADC9-45D6-8E41-8078C7A90E92}"/>
    <dgm:cxn modelId="{6470E522-DC54-412A-ABE6-F582596FB422}" type="presOf" srcId="{DF3B21C6-36A1-4CE2-BB48-170F5EEC0743}" destId="{751F4607-F0B4-45E9-BD7C-6203C8BCB49C}" srcOrd="0" destOrd="0" presId="urn:microsoft.com/office/officeart/2005/8/layout/orgChart1"/>
    <dgm:cxn modelId="{281D04B5-4D6A-4B41-8D41-0B257F3CF230}" type="presOf" srcId="{CF8F7A20-38C6-4449-83DC-771A79E46006}" destId="{9BF520F8-84FA-49CF-B5F4-C923809EFF48}" srcOrd="0" destOrd="0" presId="urn:microsoft.com/office/officeart/2005/8/layout/orgChart1"/>
    <dgm:cxn modelId="{7C26D086-C370-42FE-AB61-5A9999BC566E}" type="presOf" srcId="{52FBEFF6-DD2E-4BCB-B171-B16CD3BAB323}" destId="{C8D5FAAD-0E35-468F-BFE6-5A4634DE3DED}" srcOrd="1" destOrd="0" presId="urn:microsoft.com/office/officeart/2005/8/layout/orgChart1"/>
    <dgm:cxn modelId="{3ABDE660-70EB-4262-BD55-3F5585872FC4}" type="presOf" srcId="{24A93B0B-F14D-45D3-A900-0BBF7E962DB3}" destId="{5720B22D-EBD0-469D-9CC5-D75F41367778}" srcOrd="0" destOrd="0" presId="urn:microsoft.com/office/officeart/2005/8/layout/orgChart1"/>
    <dgm:cxn modelId="{D61270CE-94A7-475D-B949-9914887C82B2}" srcId="{4868565E-C406-46A8-9719-6C4EC600AAD5}" destId="{2238E5AC-8821-465E-8BB5-1D651CD8DEF3}" srcOrd="4" destOrd="0" parTransId="{B1533C4F-AA2E-4883-96AD-DC35A9916E70}" sibTransId="{5AED1968-8FF5-4EEF-B999-FAD62BFD4C0D}"/>
    <dgm:cxn modelId="{F7E0B0B5-6021-41A9-BEAB-27837627BB00}" type="presParOf" srcId="{E4404000-C1A1-4957-B083-144C5E81A373}" destId="{E1A559FE-41E5-4332-A969-5762908F40FB}" srcOrd="0" destOrd="0" presId="urn:microsoft.com/office/officeart/2005/8/layout/orgChart1"/>
    <dgm:cxn modelId="{9759C61E-0E72-46CB-9EE7-C1FB9D64F4FA}" type="presParOf" srcId="{E1A559FE-41E5-4332-A969-5762908F40FB}" destId="{EDAD112E-6796-4D42-AA2F-B79D08ABDF64}" srcOrd="0" destOrd="0" presId="urn:microsoft.com/office/officeart/2005/8/layout/orgChart1"/>
    <dgm:cxn modelId="{7CFEF88F-86DF-4DB4-BDE4-209281EF54AC}" type="presParOf" srcId="{EDAD112E-6796-4D42-AA2F-B79D08ABDF64}" destId="{FCE3C9EA-4A89-4C64-A8B3-B6A9C810D412}" srcOrd="0" destOrd="0" presId="urn:microsoft.com/office/officeart/2005/8/layout/orgChart1"/>
    <dgm:cxn modelId="{B8C9AF61-CC2C-40FF-99F6-24048F47B32E}" type="presParOf" srcId="{EDAD112E-6796-4D42-AA2F-B79D08ABDF64}" destId="{BEE7CC26-3091-41A2-A2A5-9DA8801FB8C4}" srcOrd="1" destOrd="0" presId="urn:microsoft.com/office/officeart/2005/8/layout/orgChart1"/>
    <dgm:cxn modelId="{CB84C839-0C45-429F-B833-F9D4DADDC370}" type="presParOf" srcId="{E1A559FE-41E5-4332-A969-5762908F40FB}" destId="{C36183E1-53E0-43F5-BBA3-B66113E884E7}" srcOrd="1" destOrd="0" presId="urn:microsoft.com/office/officeart/2005/8/layout/orgChart1"/>
    <dgm:cxn modelId="{1C605B90-9D79-4CC3-8D81-4A71FFBB0967}" type="presParOf" srcId="{C36183E1-53E0-43F5-BBA3-B66113E884E7}" destId="{DFE3EEB7-8A1D-4624-B2CB-A12E32B0DFBC}" srcOrd="0" destOrd="0" presId="urn:microsoft.com/office/officeart/2005/8/layout/orgChart1"/>
    <dgm:cxn modelId="{56ACC97C-5199-4A72-AAC3-9070E5C8FCA2}" type="presParOf" srcId="{C36183E1-53E0-43F5-BBA3-B66113E884E7}" destId="{BC5F11A4-2BE8-4766-962F-D9BB7B984592}" srcOrd="1" destOrd="0" presId="urn:microsoft.com/office/officeart/2005/8/layout/orgChart1"/>
    <dgm:cxn modelId="{800B3D5B-D61F-44FB-A115-D224B920CC54}" type="presParOf" srcId="{BC5F11A4-2BE8-4766-962F-D9BB7B984592}" destId="{A7D92FFB-A27F-437E-832D-7EAFB617994C}" srcOrd="0" destOrd="0" presId="urn:microsoft.com/office/officeart/2005/8/layout/orgChart1"/>
    <dgm:cxn modelId="{905103A6-0222-4F57-ACB3-10E65CA2E1EB}" type="presParOf" srcId="{A7D92FFB-A27F-437E-832D-7EAFB617994C}" destId="{D1F3AEB8-B837-4636-B5D5-0924859A9BE7}" srcOrd="0" destOrd="0" presId="urn:microsoft.com/office/officeart/2005/8/layout/orgChart1"/>
    <dgm:cxn modelId="{B456E3C1-51BD-4FE7-8EF2-62FB7DD993F3}" type="presParOf" srcId="{A7D92FFB-A27F-437E-832D-7EAFB617994C}" destId="{E394D973-CCC1-425C-A36E-09F98A64C04A}" srcOrd="1" destOrd="0" presId="urn:microsoft.com/office/officeart/2005/8/layout/orgChart1"/>
    <dgm:cxn modelId="{38BAAFB2-C1BC-4A52-B86A-0FA587574D2F}" type="presParOf" srcId="{BC5F11A4-2BE8-4766-962F-D9BB7B984592}" destId="{A5A6E259-9A45-45BA-BDA1-64EE1A6A1CEE}" srcOrd="1" destOrd="0" presId="urn:microsoft.com/office/officeart/2005/8/layout/orgChart1"/>
    <dgm:cxn modelId="{40911A24-0BB6-4C73-A7F1-6838042DB53B}" type="presParOf" srcId="{A5A6E259-9A45-45BA-BDA1-64EE1A6A1CEE}" destId="{86F7DFEB-D623-45D9-A52A-2FF00A3A5E78}" srcOrd="0" destOrd="0" presId="urn:microsoft.com/office/officeart/2005/8/layout/orgChart1"/>
    <dgm:cxn modelId="{E95A5B34-1899-4DEE-B128-9B33F3FE8AE5}" type="presParOf" srcId="{A5A6E259-9A45-45BA-BDA1-64EE1A6A1CEE}" destId="{389D7B17-FD3D-4D6F-B204-3BC59FE701A4}" srcOrd="1" destOrd="0" presId="urn:microsoft.com/office/officeart/2005/8/layout/orgChart1"/>
    <dgm:cxn modelId="{CE9FC18C-98D8-4A79-A10D-669CE5A2211E}" type="presParOf" srcId="{389D7B17-FD3D-4D6F-B204-3BC59FE701A4}" destId="{B8654994-29D6-4607-8506-9C4FF878A560}" srcOrd="0" destOrd="0" presId="urn:microsoft.com/office/officeart/2005/8/layout/orgChart1"/>
    <dgm:cxn modelId="{8FC7CE47-12D4-46F4-94D5-F61DCF9B1B47}" type="presParOf" srcId="{B8654994-29D6-4607-8506-9C4FF878A560}" destId="{B2680FA4-29F8-44BF-B9BD-45CA2969213B}" srcOrd="0" destOrd="0" presId="urn:microsoft.com/office/officeart/2005/8/layout/orgChart1"/>
    <dgm:cxn modelId="{08AFAEB4-B654-4537-B06F-8D6A42BF0C13}" type="presParOf" srcId="{B8654994-29D6-4607-8506-9C4FF878A560}" destId="{5890D78F-9431-4848-99B0-F05355217276}" srcOrd="1" destOrd="0" presId="urn:microsoft.com/office/officeart/2005/8/layout/orgChart1"/>
    <dgm:cxn modelId="{1F42233A-88D0-4AE1-9BAC-BE8BDA7E2C32}" type="presParOf" srcId="{389D7B17-FD3D-4D6F-B204-3BC59FE701A4}" destId="{C550CA27-C833-4388-B8C9-35B9A0D5FFDA}" srcOrd="1" destOrd="0" presId="urn:microsoft.com/office/officeart/2005/8/layout/orgChart1"/>
    <dgm:cxn modelId="{0F366F52-9A50-4FB9-85BB-B347FC11142E}" type="presParOf" srcId="{C550CA27-C833-4388-B8C9-35B9A0D5FFDA}" destId="{DA63EDAC-2E76-4355-B1F6-1D2DBB51787F}" srcOrd="0" destOrd="0" presId="urn:microsoft.com/office/officeart/2005/8/layout/orgChart1"/>
    <dgm:cxn modelId="{F05F1AFB-999B-4AF5-88FD-FD8F5008FF15}" type="presParOf" srcId="{C550CA27-C833-4388-B8C9-35B9A0D5FFDA}" destId="{2035BCEB-3D7C-48EC-98F7-9E244B29C3EC}" srcOrd="1" destOrd="0" presId="urn:microsoft.com/office/officeart/2005/8/layout/orgChart1"/>
    <dgm:cxn modelId="{9FB51390-5BE9-49DC-8D1A-85A0DB7135F7}" type="presParOf" srcId="{2035BCEB-3D7C-48EC-98F7-9E244B29C3EC}" destId="{5EC1E135-6920-489B-8FBF-72A1786A39A9}" srcOrd="0" destOrd="0" presId="urn:microsoft.com/office/officeart/2005/8/layout/orgChart1"/>
    <dgm:cxn modelId="{9E9181BF-997F-49F6-AE73-09A2B3F28DA6}" type="presParOf" srcId="{5EC1E135-6920-489B-8FBF-72A1786A39A9}" destId="{263E46C2-3754-4005-B60D-20FEC27DEE49}" srcOrd="0" destOrd="0" presId="urn:microsoft.com/office/officeart/2005/8/layout/orgChart1"/>
    <dgm:cxn modelId="{B01C78B5-5010-49FC-AA27-B9C3CE4F00CD}" type="presParOf" srcId="{5EC1E135-6920-489B-8FBF-72A1786A39A9}" destId="{5FB1F05D-C539-4585-BCF7-5CEDFAEF1F7A}" srcOrd="1" destOrd="0" presId="urn:microsoft.com/office/officeart/2005/8/layout/orgChart1"/>
    <dgm:cxn modelId="{B55762FD-966F-48B6-B8E8-CEB87187667D}" type="presParOf" srcId="{2035BCEB-3D7C-48EC-98F7-9E244B29C3EC}" destId="{ED20409A-E268-474F-B44B-8CFFB20C7211}" srcOrd="1" destOrd="0" presId="urn:microsoft.com/office/officeart/2005/8/layout/orgChart1"/>
    <dgm:cxn modelId="{E0E4D43F-EFD1-408E-A474-1DA8D486F576}" type="presParOf" srcId="{ED20409A-E268-474F-B44B-8CFFB20C7211}" destId="{45204D6E-5E4D-4BF5-9941-BCDE75F92A3F}" srcOrd="0" destOrd="0" presId="urn:microsoft.com/office/officeart/2005/8/layout/orgChart1"/>
    <dgm:cxn modelId="{AB596036-93C5-4EDB-90D2-5B447D60785D}" type="presParOf" srcId="{ED20409A-E268-474F-B44B-8CFFB20C7211}" destId="{A0BC22F7-50CB-40A7-A356-EC8E27636157}" srcOrd="1" destOrd="0" presId="urn:microsoft.com/office/officeart/2005/8/layout/orgChart1"/>
    <dgm:cxn modelId="{65E027D9-90D8-43B6-A5BE-9AD19C5FBDCD}" type="presParOf" srcId="{A0BC22F7-50CB-40A7-A356-EC8E27636157}" destId="{77C51E93-95D4-4AF9-8F6C-83ADEAACF58B}" srcOrd="0" destOrd="0" presId="urn:microsoft.com/office/officeart/2005/8/layout/orgChart1"/>
    <dgm:cxn modelId="{57E068D1-7D25-4292-81EB-D88B51EAA370}" type="presParOf" srcId="{77C51E93-95D4-4AF9-8F6C-83ADEAACF58B}" destId="{6943C599-47F8-4571-9FA6-6010B745B785}" srcOrd="0" destOrd="0" presId="urn:microsoft.com/office/officeart/2005/8/layout/orgChart1"/>
    <dgm:cxn modelId="{FAEBFE1D-AEFD-4401-A1A8-2BCC62F44325}" type="presParOf" srcId="{77C51E93-95D4-4AF9-8F6C-83ADEAACF58B}" destId="{A709BA11-E68F-44AA-A121-A72F86F872DB}" srcOrd="1" destOrd="0" presId="urn:microsoft.com/office/officeart/2005/8/layout/orgChart1"/>
    <dgm:cxn modelId="{B9240BB6-E625-4FF3-AF7C-531C859CFC83}" type="presParOf" srcId="{A0BC22F7-50CB-40A7-A356-EC8E27636157}" destId="{C59EA327-EB3A-4503-8D68-F3E0A55738A9}" srcOrd="1" destOrd="0" presId="urn:microsoft.com/office/officeart/2005/8/layout/orgChart1"/>
    <dgm:cxn modelId="{E247B43D-92FB-47D1-A1AA-800CE6DA9901}" type="presParOf" srcId="{A0BC22F7-50CB-40A7-A356-EC8E27636157}" destId="{CE949946-F55D-4AAF-A7BE-D80549F53C96}" srcOrd="2" destOrd="0" presId="urn:microsoft.com/office/officeart/2005/8/layout/orgChart1"/>
    <dgm:cxn modelId="{1D171104-8F8D-44ED-B811-D12B71931ED8}" type="presParOf" srcId="{ED20409A-E268-474F-B44B-8CFFB20C7211}" destId="{AD0185E1-796A-4D3A-AF94-81FAFB688497}" srcOrd="2" destOrd="0" presId="urn:microsoft.com/office/officeart/2005/8/layout/orgChart1"/>
    <dgm:cxn modelId="{9996B9B3-D1C8-49CB-B6D2-6B77031880AC}" type="presParOf" srcId="{ED20409A-E268-474F-B44B-8CFFB20C7211}" destId="{06ACF8A6-0262-4C44-B0BD-E0B4E5BD50CE}" srcOrd="3" destOrd="0" presId="urn:microsoft.com/office/officeart/2005/8/layout/orgChart1"/>
    <dgm:cxn modelId="{B6673E99-A776-4D02-9349-F169E06E4722}" type="presParOf" srcId="{06ACF8A6-0262-4C44-B0BD-E0B4E5BD50CE}" destId="{56BFCE59-04B2-440C-AEE5-BF0669B3CE6B}" srcOrd="0" destOrd="0" presId="urn:microsoft.com/office/officeart/2005/8/layout/orgChart1"/>
    <dgm:cxn modelId="{D14D7A42-C7D0-49E0-A6D9-54A49750CC66}" type="presParOf" srcId="{56BFCE59-04B2-440C-AEE5-BF0669B3CE6B}" destId="{183D69D1-FF26-4E30-B758-9FFB8D88389B}" srcOrd="0" destOrd="0" presId="urn:microsoft.com/office/officeart/2005/8/layout/orgChart1"/>
    <dgm:cxn modelId="{E7479C04-8F94-4614-8DDA-B8A7BF39E7CB}" type="presParOf" srcId="{56BFCE59-04B2-440C-AEE5-BF0669B3CE6B}" destId="{F626C08C-5544-42C6-9A50-97E810A379BC}" srcOrd="1" destOrd="0" presId="urn:microsoft.com/office/officeart/2005/8/layout/orgChart1"/>
    <dgm:cxn modelId="{1A91DDCB-9659-47DD-86EE-8753DEA12ED4}" type="presParOf" srcId="{06ACF8A6-0262-4C44-B0BD-E0B4E5BD50CE}" destId="{A5B8FD55-6B25-48BA-ADA7-7FBB6BF658A2}" srcOrd="1" destOrd="0" presId="urn:microsoft.com/office/officeart/2005/8/layout/orgChart1"/>
    <dgm:cxn modelId="{17D8A1A3-1A46-4713-BF51-FB798C6F64C1}" type="presParOf" srcId="{06ACF8A6-0262-4C44-B0BD-E0B4E5BD50CE}" destId="{AB8DCFC9-0414-4AE3-8FD7-C5509042BCFE}" srcOrd="2" destOrd="0" presId="urn:microsoft.com/office/officeart/2005/8/layout/orgChart1"/>
    <dgm:cxn modelId="{69C122E4-0AE2-467B-971C-65DD42A1501B}" type="presParOf" srcId="{ED20409A-E268-474F-B44B-8CFFB20C7211}" destId="{8A52EC03-93E7-4735-93E8-D0112615576E}" srcOrd="4" destOrd="0" presId="urn:microsoft.com/office/officeart/2005/8/layout/orgChart1"/>
    <dgm:cxn modelId="{72C1D54B-5F20-4005-9799-5D55B397F912}" type="presParOf" srcId="{ED20409A-E268-474F-B44B-8CFFB20C7211}" destId="{2ECC8358-75A3-4DCB-A923-5887459E8B13}" srcOrd="5" destOrd="0" presId="urn:microsoft.com/office/officeart/2005/8/layout/orgChart1"/>
    <dgm:cxn modelId="{F4CE6AD9-28A5-4AD4-AD64-AE9D22B1FAFC}" type="presParOf" srcId="{2ECC8358-75A3-4DCB-A923-5887459E8B13}" destId="{A30F220D-A27E-4AB5-B9E1-6F6710F80E21}" srcOrd="0" destOrd="0" presId="urn:microsoft.com/office/officeart/2005/8/layout/orgChart1"/>
    <dgm:cxn modelId="{24328505-5581-4858-83C4-BF0143821CF5}" type="presParOf" srcId="{A30F220D-A27E-4AB5-B9E1-6F6710F80E21}" destId="{734FB398-64C8-4743-9706-878D8297D330}" srcOrd="0" destOrd="0" presId="urn:microsoft.com/office/officeart/2005/8/layout/orgChart1"/>
    <dgm:cxn modelId="{6B1E46BC-8ABC-43A8-A108-A7A2EEAE4236}" type="presParOf" srcId="{A30F220D-A27E-4AB5-B9E1-6F6710F80E21}" destId="{2B438334-A8AC-4865-B3E0-202E11C50334}" srcOrd="1" destOrd="0" presId="urn:microsoft.com/office/officeart/2005/8/layout/orgChart1"/>
    <dgm:cxn modelId="{4DC20A72-F6CC-4BFA-91F5-D8937C459F0B}" type="presParOf" srcId="{2ECC8358-75A3-4DCB-A923-5887459E8B13}" destId="{E2744A1A-C5EC-4F1E-A618-A9C161B7DC93}" srcOrd="1" destOrd="0" presId="urn:microsoft.com/office/officeart/2005/8/layout/orgChart1"/>
    <dgm:cxn modelId="{C09DEFBB-82A5-4BFC-A4E2-B3CBBB9BE53E}" type="presParOf" srcId="{2ECC8358-75A3-4DCB-A923-5887459E8B13}" destId="{D1274A3C-E09A-40FE-9731-8B41C9F6C307}" srcOrd="2" destOrd="0" presId="urn:microsoft.com/office/officeart/2005/8/layout/orgChart1"/>
    <dgm:cxn modelId="{5D1BE91B-B968-4A18-85FB-9CEB50527E5F}" type="presParOf" srcId="{2035BCEB-3D7C-48EC-98F7-9E244B29C3EC}" destId="{BE82BB1F-B587-4898-9CF4-49361AE2D545}" srcOrd="2" destOrd="0" presId="urn:microsoft.com/office/officeart/2005/8/layout/orgChart1"/>
    <dgm:cxn modelId="{5D8087A1-86EE-4570-802C-6E2E3FCCBDD3}" type="presParOf" srcId="{C550CA27-C833-4388-B8C9-35B9A0D5FFDA}" destId="{F41F6B58-3AD1-4599-B8ED-E6A70B91CF88}" srcOrd="2" destOrd="0" presId="urn:microsoft.com/office/officeart/2005/8/layout/orgChart1"/>
    <dgm:cxn modelId="{87AC5CE0-FFA7-4B5E-8FE1-C79BF370B202}" type="presParOf" srcId="{C550CA27-C833-4388-B8C9-35B9A0D5FFDA}" destId="{60360F69-5332-43D2-B338-8F859AAC37C4}" srcOrd="3" destOrd="0" presId="urn:microsoft.com/office/officeart/2005/8/layout/orgChart1"/>
    <dgm:cxn modelId="{093D1452-78CA-49AD-895E-68EAEB4D0850}" type="presParOf" srcId="{60360F69-5332-43D2-B338-8F859AAC37C4}" destId="{E0EE7DC6-C1D6-40E2-A8AA-CFDFF9F03820}" srcOrd="0" destOrd="0" presId="urn:microsoft.com/office/officeart/2005/8/layout/orgChart1"/>
    <dgm:cxn modelId="{A6A672E5-BE2D-405A-AF84-77B614A5BC54}" type="presParOf" srcId="{E0EE7DC6-C1D6-40E2-A8AA-CFDFF9F03820}" destId="{DA66292F-E880-4166-9CE3-FCDB08DCCAF6}" srcOrd="0" destOrd="0" presId="urn:microsoft.com/office/officeart/2005/8/layout/orgChart1"/>
    <dgm:cxn modelId="{02A7BA4E-87AD-4CE2-894F-AE14DFCC897B}" type="presParOf" srcId="{E0EE7DC6-C1D6-40E2-A8AA-CFDFF9F03820}" destId="{BCFFEF31-9630-4146-89AB-4835A4C9975B}" srcOrd="1" destOrd="0" presId="urn:microsoft.com/office/officeart/2005/8/layout/orgChart1"/>
    <dgm:cxn modelId="{0BEE5030-E1B6-4C32-A0DE-38371B20D10A}" type="presParOf" srcId="{60360F69-5332-43D2-B338-8F859AAC37C4}" destId="{6B6C29AB-6D7E-4298-9B5D-2D6FAE7AC526}" srcOrd="1" destOrd="0" presId="urn:microsoft.com/office/officeart/2005/8/layout/orgChart1"/>
    <dgm:cxn modelId="{4B93EA84-E114-4B0B-B991-02199F963073}" type="presParOf" srcId="{6B6C29AB-6D7E-4298-9B5D-2D6FAE7AC526}" destId="{58BA5958-CAC1-4E44-97A3-2438BD1A2E6D}" srcOrd="0" destOrd="0" presId="urn:microsoft.com/office/officeart/2005/8/layout/orgChart1"/>
    <dgm:cxn modelId="{25D440AF-3B0A-4B16-B2D1-872705CB4787}" type="presParOf" srcId="{6B6C29AB-6D7E-4298-9B5D-2D6FAE7AC526}" destId="{00416899-2EAF-4600-A072-B4501390FF87}" srcOrd="1" destOrd="0" presId="urn:microsoft.com/office/officeart/2005/8/layout/orgChart1"/>
    <dgm:cxn modelId="{30209CFC-BCF8-44B3-A10A-0E58E7FCD829}" type="presParOf" srcId="{00416899-2EAF-4600-A072-B4501390FF87}" destId="{98243203-8865-4657-A9A4-A0F3F160C378}" srcOrd="0" destOrd="0" presId="urn:microsoft.com/office/officeart/2005/8/layout/orgChart1"/>
    <dgm:cxn modelId="{1EA3D0A6-3D32-4107-9414-4DC585815DB9}" type="presParOf" srcId="{98243203-8865-4657-A9A4-A0F3F160C378}" destId="{83E4EB1C-E5D6-4418-8277-127B5050AF4D}" srcOrd="0" destOrd="0" presId="urn:microsoft.com/office/officeart/2005/8/layout/orgChart1"/>
    <dgm:cxn modelId="{49F5BC48-670C-4A32-B519-CC471E65E3B4}" type="presParOf" srcId="{98243203-8865-4657-A9A4-A0F3F160C378}" destId="{6722B3E2-C3B6-4D28-8C2F-67F6822B5782}" srcOrd="1" destOrd="0" presId="urn:microsoft.com/office/officeart/2005/8/layout/orgChart1"/>
    <dgm:cxn modelId="{EDEAB0CD-0222-4B77-8AE1-BAA7130B564F}" type="presParOf" srcId="{00416899-2EAF-4600-A072-B4501390FF87}" destId="{B215C783-E95F-41B8-AE30-084603263A98}" srcOrd="1" destOrd="0" presId="urn:microsoft.com/office/officeart/2005/8/layout/orgChart1"/>
    <dgm:cxn modelId="{F0084655-44C5-4DF5-8F13-1568F66F8D74}" type="presParOf" srcId="{00416899-2EAF-4600-A072-B4501390FF87}" destId="{ABA23AD5-E9E0-4BC2-A0AF-A809B7E85AEF}" srcOrd="2" destOrd="0" presId="urn:microsoft.com/office/officeart/2005/8/layout/orgChart1"/>
    <dgm:cxn modelId="{5A3FE8DE-3F69-43D5-928E-871B1678EE7B}" type="presParOf" srcId="{6B6C29AB-6D7E-4298-9B5D-2D6FAE7AC526}" destId="{E44E784A-6D38-42E4-BBDF-380042B02752}" srcOrd="2" destOrd="0" presId="urn:microsoft.com/office/officeart/2005/8/layout/orgChart1"/>
    <dgm:cxn modelId="{37B71321-7B08-455C-A0C7-61F9CB79A93A}" type="presParOf" srcId="{6B6C29AB-6D7E-4298-9B5D-2D6FAE7AC526}" destId="{226378B1-6530-4C4B-9B29-B8A6394E43DE}" srcOrd="3" destOrd="0" presId="urn:microsoft.com/office/officeart/2005/8/layout/orgChart1"/>
    <dgm:cxn modelId="{6098E59C-60E2-4E72-B81F-F1820581097F}" type="presParOf" srcId="{226378B1-6530-4C4B-9B29-B8A6394E43DE}" destId="{47438B54-E459-463F-8C58-78ADD33C51FC}" srcOrd="0" destOrd="0" presId="urn:microsoft.com/office/officeart/2005/8/layout/orgChart1"/>
    <dgm:cxn modelId="{1FDBD407-D7F6-4C5E-9A11-48B85D8488B8}" type="presParOf" srcId="{47438B54-E459-463F-8C58-78ADD33C51FC}" destId="{3DAC2E3C-6029-4FD4-8CFD-33CB93305A0D}" srcOrd="0" destOrd="0" presId="urn:microsoft.com/office/officeart/2005/8/layout/orgChart1"/>
    <dgm:cxn modelId="{D3D1A011-EE87-476A-A6C8-21BF3C0B479C}" type="presParOf" srcId="{47438B54-E459-463F-8C58-78ADD33C51FC}" destId="{0C4866F9-563E-44BA-B659-D332D44C6C47}" srcOrd="1" destOrd="0" presId="urn:microsoft.com/office/officeart/2005/8/layout/orgChart1"/>
    <dgm:cxn modelId="{C56A9D3A-42BE-4671-8DEC-721F25729B50}" type="presParOf" srcId="{226378B1-6530-4C4B-9B29-B8A6394E43DE}" destId="{D7E72C3F-D2C0-401F-BF73-338C56A145DC}" srcOrd="1" destOrd="0" presId="urn:microsoft.com/office/officeart/2005/8/layout/orgChart1"/>
    <dgm:cxn modelId="{963073EE-7AE9-42FA-99CB-C5A35E02DD13}" type="presParOf" srcId="{226378B1-6530-4C4B-9B29-B8A6394E43DE}" destId="{14AF4727-0FA5-4C8A-9D7B-6812A4FBD387}" srcOrd="2" destOrd="0" presId="urn:microsoft.com/office/officeart/2005/8/layout/orgChart1"/>
    <dgm:cxn modelId="{4501EFE9-E09B-4840-A647-37D5E70D9B68}" type="presParOf" srcId="{6B6C29AB-6D7E-4298-9B5D-2D6FAE7AC526}" destId="{EF22F9F2-E028-457E-920A-A9706E629F74}" srcOrd="4" destOrd="0" presId="urn:microsoft.com/office/officeart/2005/8/layout/orgChart1"/>
    <dgm:cxn modelId="{FB371CDB-2A9B-4B0F-A8C0-896375769698}" type="presParOf" srcId="{6B6C29AB-6D7E-4298-9B5D-2D6FAE7AC526}" destId="{7AD954A9-B659-4BB5-94E7-4D5406C6B046}" srcOrd="5" destOrd="0" presId="urn:microsoft.com/office/officeart/2005/8/layout/orgChart1"/>
    <dgm:cxn modelId="{2D509E7C-4203-4005-BCBB-F5AAEE1DB2F4}" type="presParOf" srcId="{7AD954A9-B659-4BB5-94E7-4D5406C6B046}" destId="{2FDA7B4E-ACEE-4991-A17B-6C45F81FE29A}" srcOrd="0" destOrd="0" presId="urn:microsoft.com/office/officeart/2005/8/layout/orgChart1"/>
    <dgm:cxn modelId="{C0DFA54C-134D-4693-B685-05731C35720D}" type="presParOf" srcId="{2FDA7B4E-ACEE-4991-A17B-6C45F81FE29A}" destId="{EBF7E38E-FC22-4E4D-948B-CEA22B77962A}" srcOrd="0" destOrd="0" presId="urn:microsoft.com/office/officeart/2005/8/layout/orgChart1"/>
    <dgm:cxn modelId="{AF592A10-70CD-4150-BA35-B359C2B7BD34}" type="presParOf" srcId="{2FDA7B4E-ACEE-4991-A17B-6C45F81FE29A}" destId="{B19FB1AE-4E79-4785-9C16-28579040A9F1}" srcOrd="1" destOrd="0" presId="urn:microsoft.com/office/officeart/2005/8/layout/orgChart1"/>
    <dgm:cxn modelId="{45D8C3A4-2F45-4F35-AA56-BA300EEE62DC}" type="presParOf" srcId="{7AD954A9-B659-4BB5-94E7-4D5406C6B046}" destId="{7C07BC6C-3A3C-48F4-9A82-509014B4C456}" srcOrd="1" destOrd="0" presId="urn:microsoft.com/office/officeart/2005/8/layout/orgChart1"/>
    <dgm:cxn modelId="{3D6BE725-7ED8-46BF-AB67-7B23314E9E15}" type="presParOf" srcId="{7AD954A9-B659-4BB5-94E7-4D5406C6B046}" destId="{F35E0D94-16E5-4B6A-A894-4648302F35FA}" srcOrd="2" destOrd="0" presId="urn:microsoft.com/office/officeart/2005/8/layout/orgChart1"/>
    <dgm:cxn modelId="{2A53F318-6A79-4136-9B09-15E4AC384CBC}" type="presParOf" srcId="{60360F69-5332-43D2-B338-8F859AAC37C4}" destId="{8A1C659A-AC26-4A44-8B3C-45E30EA8006F}" srcOrd="2" destOrd="0" presId="urn:microsoft.com/office/officeart/2005/8/layout/orgChart1"/>
    <dgm:cxn modelId="{617A6033-81FC-406F-89B2-733B1AFF37C2}" type="presParOf" srcId="{C550CA27-C833-4388-B8C9-35B9A0D5FFDA}" destId="{22C3A7E2-59D8-4EBC-8EB7-1585C5A35BE4}" srcOrd="4" destOrd="0" presId="urn:microsoft.com/office/officeart/2005/8/layout/orgChart1"/>
    <dgm:cxn modelId="{E77B5CCD-170F-46CE-8D18-F5FEFA73B44A}" type="presParOf" srcId="{C550CA27-C833-4388-B8C9-35B9A0D5FFDA}" destId="{06563ADA-5F8A-444A-855F-30E6C21A9ED0}" srcOrd="5" destOrd="0" presId="urn:microsoft.com/office/officeart/2005/8/layout/orgChart1"/>
    <dgm:cxn modelId="{885B151E-C9DE-4455-8C0D-54BD01866F91}" type="presParOf" srcId="{06563ADA-5F8A-444A-855F-30E6C21A9ED0}" destId="{91449349-B484-400E-B9DD-4175EF7F2168}" srcOrd="0" destOrd="0" presId="urn:microsoft.com/office/officeart/2005/8/layout/orgChart1"/>
    <dgm:cxn modelId="{F05345CF-34BB-4877-86DC-C52334F8F71C}" type="presParOf" srcId="{91449349-B484-400E-B9DD-4175EF7F2168}" destId="{2232BFD2-CDBA-4C1B-B7EA-EA1E4813108C}" srcOrd="0" destOrd="0" presId="urn:microsoft.com/office/officeart/2005/8/layout/orgChart1"/>
    <dgm:cxn modelId="{0858C6F6-E671-4571-9833-3BF296983719}" type="presParOf" srcId="{91449349-B484-400E-B9DD-4175EF7F2168}" destId="{7042AD69-90E0-4DF7-9B89-1DA3BAAD42C2}" srcOrd="1" destOrd="0" presId="urn:microsoft.com/office/officeart/2005/8/layout/orgChart1"/>
    <dgm:cxn modelId="{4E2E6D01-EE01-48D0-A6C7-90A73000F26E}" type="presParOf" srcId="{06563ADA-5F8A-444A-855F-30E6C21A9ED0}" destId="{E5D60351-1872-4584-94FA-1503D2456D47}" srcOrd="1" destOrd="0" presId="urn:microsoft.com/office/officeart/2005/8/layout/orgChart1"/>
    <dgm:cxn modelId="{49BC827B-365B-4CD6-9A0B-7F043211CE97}" type="presParOf" srcId="{E5D60351-1872-4584-94FA-1503D2456D47}" destId="{8DA5CA6B-EE05-47B3-8D19-8B07040441E1}" srcOrd="0" destOrd="0" presId="urn:microsoft.com/office/officeart/2005/8/layout/orgChart1"/>
    <dgm:cxn modelId="{21F51128-34F1-46E4-A410-E42A4C73D0E7}" type="presParOf" srcId="{E5D60351-1872-4584-94FA-1503D2456D47}" destId="{741DCFB5-DA46-4DC2-BDFF-6556B775EA4A}" srcOrd="1" destOrd="0" presId="urn:microsoft.com/office/officeart/2005/8/layout/orgChart1"/>
    <dgm:cxn modelId="{55CA7505-8FDE-40AE-8B62-E18BBCC8DEA3}" type="presParOf" srcId="{741DCFB5-DA46-4DC2-BDFF-6556B775EA4A}" destId="{882D6CF9-BD4F-47CD-A35C-D94EC934CF8E}" srcOrd="0" destOrd="0" presId="urn:microsoft.com/office/officeart/2005/8/layout/orgChart1"/>
    <dgm:cxn modelId="{FB4CC448-6236-4204-BC5A-92145F34078A}" type="presParOf" srcId="{882D6CF9-BD4F-47CD-A35C-D94EC934CF8E}" destId="{F35FFF21-AB47-4D53-A984-9E294FB14CCB}" srcOrd="0" destOrd="0" presId="urn:microsoft.com/office/officeart/2005/8/layout/orgChart1"/>
    <dgm:cxn modelId="{57C6BCE6-A23A-470A-AB11-CCC44D110AC0}" type="presParOf" srcId="{882D6CF9-BD4F-47CD-A35C-D94EC934CF8E}" destId="{09389268-F130-41AF-A6DD-973188820ABE}" srcOrd="1" destOrd="0" presId="urn:microsoft.com/office/officeart/2005/8/layout/orgChart1"/>
    <dgm:cxn modelId="{00FFD34F-15E2-408A-87F0-B6CDDC1CFB66}" type="presParOf" srcId="{741DCFB5-DA46-4DC2-BDFF-6556B775EA4A}" destId="{DFDEA8BB-77AF-44DE-804D-B8F2D891C5BA}" srcOrd="1" destOrd="0" presId="urn:microsoft.com/office/officeart/2005/8/layout/orgChart1"/>
    <dgm:cxn modelId="{71D57CE5-CC69-4074-AC11-E4558A608EB6}" type="presParOf" srcId="{741DCFB5-DA46-4DC2-BDFF-6556B775EA4A}" destId="{4EF844C2-7937-4262-8AEB-2A43AA6CE56F}" srcOrd="2" destOrd="0" presId="urn:microsoft.com/office/officeart/2005/8/layout/orgChart1"/>
    <dgm:cxn modelId="{CF297591-D37B-4340-90E5-D8DE4D32FA10}" type="presParOf" srcId="{E5D60351-1872-4584-94FA-1503D2456D47}" destId="{2F624E91-7D87-4A51-B799-AACD1AC4328C}" srcOrd="2" destOrd="0" presId="urn:microsoft.com/office/officeart/2005/8/layout/orgChart1"/>
    <dgm:cxn modelId="{BFEC03EC-D85A-470B-9188-E791B25C04CF}" type="presParOf" srcId="{E5D60351-1872-4584-94FA-1503D2456D47}" destId="{3EE8496A-4B1B-4103-A513-0DC154CA4F9E}" srcOrd="3" destOrd="0" presId="urn:microsoft.com/office/officeart/2005/8/layout/orgChart1"/>
    <dgm:cxn modelId="{B05F9CCF-F2D6-429B-BD89-844FAD6A3496}" type="presParOf" srcId="{3EE8496A-4B1B-4103-A513-0DC154CA4F9E}" destId="{8EFB1F6A-2F1C-473F-9D21-C11D50B0C509}" srcOrd="0" destOrd="0" presId="urn:microsoft.com/office/officeart/2005/8/layout/orgChart1"/>
    <dgm:cxn modelId="{C83CED4C-3B0A-4FB6-A1E1-1D0ECDBED419}" type="presParOf" srcId="{8EFB1F6A-2F1C-473F-9D21-C11D50B0C509}" destId="{818ABB10-801E-4FAD-BF49-ECB1B19A41E6}" srcOrd="0" destOrd="0" presId="urn:microsoft.com/office/officeart/2005/8/layout/orgChart1"/>
    <dgm:cxn modelId="{07D09132-FE60-42C4-84ED-37396FE88B53}" type="presParOf" srcId="{8EFB1F6A-2F1C-473F-9D21-C11D50B0C509}" destId="{660F0FE6-E0AC-40C0-A94A-5C8738FE4197}" srcOrd="1" destOrd="0" presId="urn:microsoft.com/office/officeart/2005/8/layout/orgChart1"/>
    <dgm:cxn modelId="{F9D7A07A-C5FD-48D9-BC11-1FB5C3608D2B}" type="presParOf" srcId="{3EE8496A-4B1B-4103-A513-0DC154CA4F9E}" destId="{5CD46C99-AABA-4C05-86C2-2422CF61E33A}" srcOrd="1" destOrd="0" presId="urn:microsoft.com/office/officeart/2005/8/layout/orgChart1"/>
    <dgm:cxn modelId="{E7EE5D8A-987F-443F-8391-E809F30353BB}" type="presParOf" srcId="{3EE8496A-4B1B-4103-A513-0DC154CA4F9E}" destId="{26F6374E-DA31-4CBF-90DE-FC995DA20F4E}" srcOrd="2" destOrd="0" presId="urn:microsoft.com/office/officeart/2005/8/layout/orgChart1"/>
    <dgm:cxn modelId="{3D960D7E-F09F-429D-A84B-B01B26F88B61}" type="presParOf" srcId="{06563ADA-5F8A-444A-855F-30E6C21A9ED0}" destId="{A9D4E9FE-2538-4E55-9466-CD04BD6F5410}" srcOrd="2" destOrd="0" presId="urn:microsoft.com/office/officeart/2005/8/layout/orgChart1"/>
    <dgm:cxn modelId="{8BA741AF-FE46-4FC5-B867-17FE2BDBEC73}" type="presParOf" srcId="{C550CA27-C833-4388-B8C9-35B9A0D5FFDA}" destId="{1CF806DC-E011-45A7-9A55-95ADA299E711}" srcOrd="6" destOrd="0" presId="urn:microsoft.com/office/officeart/2005/8/layout/orgChart1"/>
    <dgm:cxn modelId="{1963930E-2F7C-4203-A8B1-EFC61345180A}" type="presParOf" srcId="{C550CA27-C833-4388-B8C9-35B9A0D5FFDA}" destId="{3C04DD10-4B42-4D4D-B4CC-2BAAF01787CD}" srcOrd="7" destOrd="0" presId="urn:microsoft.com/office/officeart/2005/8/layout/orgChart1"/>
    <dgm:cxn modelId="{13DF0BA7-6FA6-4169-83D5-F73C1EE5D4FD}" type="presParOf" srcId="{3C04DD10-4B42-4D4D-B4CC-2BAAF01787CD}" destId="{4E552430-D595-4A29-ABA1-3993F12172E0}" srcOrd="0" destOrd="0" presId="urn:microsoft.com/office/officeart/2005/8/layout/orgChart1"/>
    <dgm:cxn modelId="{5A22A8DC-DF3D-4E06-BA40-897B5C80C1F6}" type="presParOf" srcId="{4E552430-D595-4A29-ABA1-3993F12172E0}" destId="{1E397414-35D2-453A-B192-5B675E90AA01}" srcOrd="0" destOrd="0" presId="urn:microsoft.com/office/officeart/2005/8/layout/orgChart1"/>
    <dgm:cxn modelId="{29CEC353-AC84-45F4-9ECC-C0DCE04DABF1}" type="presParOf" srcId="{4E552430-D595-4A29-ABA1-3993F12172E0}" destId="{AD2EE084-7FBF-4EA8-860F-1DC9773BE587}" srcOrd="1" destOrd="0" presId="urn:microsoft.com/office/officeart/2005/8/layout/orgChart1"/>
    <dgm:cxn modelId="{41D2A775-FD3F-405A-BAA0-DE8FDED0E81A}" type="presParOf" srcId="{3C04DD10-4B42-4D4D-B4CC-2BAAF01787CD}" destId="{77C42FDB-B014-4E97-81A2-5042B2DD627B}" srcOrd="1" destOrd="0" presId="urn:microsoft.com/office/officeart/2005/8/layout/orgChart1"/>
    <dgm:cxn modelId="{6B1032BD-0607-47E0-B4B2-89D0D832703A}" type="presParOf" srcId="{77C42FDB-B014-4E97-81A2-5042B2DD627B}" destId="{C85F48F5-0009-4F1E-91A6-0AE0C80BB461}" srcOrd="0" destOrd="0" presId="urn:microsoft.com/office/officeart/2005/8/layout/orgChart1"/>
    <dgm:cxn modelId="{CFD4F9DA-828B-442F-B3FD-72DD08358A6A}" type="presParOf" srcId="{77C42FDB-B014-4E97-81A2-5042B2DD627B}" destId="{007D6040-B992-414E-BC08-766A41C15FE9}" srcOrd="1" destOrd="0" presId="urn:microsoft.com/office/officeart/2005/8/layout/orgChart1"/>
    <dgm:cxn modelId="{9368E17D-A786-41DF-BDF8-EE0194523C02}" type="presParOf" srcId="{007D6040-B992-414E-BC08-766A41C15FE9}" destId="{7A617B5A-572F-49A8-9FE8-AA4F2EE6F917}" srcOrd="0" destOrd="0" presId="urn:microsoft.com/office/officeart/2005/8/layout/orgChart1"/>
    <dgm:cxn modelId="{DD652514-6D89-4D6D-B9E2-DD2D50C27A7F}" type="presParOf" srcId="{7A617B5A-572F-49A8-9FE8-AA4F2EE6F917}" destId="{75839FED-5C2A-4326-8BA5-1652EEED35A2}" srcOrd="0" destOrd="0" presId="urn:microsoft.com/office/officeart/2005/8/layout/orgChart1"/>
    <dgm:cxn modelId="{70BD5BF7-D875-4EA9-B8D3-36A0658901DC}" type="presParOf" srcId="{7A617B5A-572F-49A8-9FE8-AA4F2EE6F917}" destId="{9FF40B8F-47E6-4CB0-90B0-64F8F945ED54}" srcOrd="1" destOrd="0" presId="urn:microsoft.com/office/officeart/2005/8/layout/orgChart1"/>
    <dgm:cxn modelId="{5342372D-0D39-4643-B0D4-A9F2AF7948C7}" type="presParOf" srcId="{007D6040-B992-414E-BC08-766A41C15FE9}" destId="{C4BF6D71-7992-4203-B98C-287A234C27A2}" srcOrd="1" destOrd="0" presId="urn:microsoft.com/office/officeart/2005/8/layout/orgChart1"/>
    <dgm:cxn modelId="{EFEACBE7-9A0C-43EA-9E6B-5540A5A093B8}" type="presParOf" srcId="{007D6040-B992-414E-BC08-766A41C15FE9}" destId="{CE409210-2D21-44C9-8336-3D17CBA2B370}" srcOrd="2" destOrd="0" presId="urn:microsoft.com/office/officeart/2005/8/layout/orgChart1"/>
    <dgm:cxn modelId="{30251F61-F2A7-4033-9642-1D03B53B496D}" type="presParOf" srcId="{77C42FDB-B014-4E97-81A2-5042B2DD627B}" destId="{FFBEE460-7304-4C5F-924A-6757E21E2D46}" srcOrd="2" destOrd="0" presId="urn:microsoft.com/office/officeart/2005/8/layout/orgChart1"/>
    <dgm:cxn modelId="{446046BF-E956-45AA-9F47-2DB61DA32147}" type="presParOf" srcId="{77C42FDB-B014-4E97-81A2-5042B2DD627B}" destId="{5B62EA14-52C8-4CAD-98A5-1E3B3EEF94C8}" srcOrd="3" destOrd="0" presId="urn:microsoft.com/office/officeart/2005/8/layout/orgChart1"/>
    <dgm:cxn modelId="{3F884832-E632-4CC2-BA78-FD2C7AF5AE05}" type="presParOf" srcId="{5B62EA14-52C8-4CAD-98A5-1E3B3EEF94C8}" destId="{944C704F-88C7-4B84-AF48-455E3272E5D6}" srcOrd="0" destOrd="0" presId="urn:microsoft.com/office/officeart/2005/8/layout/orgChart1"/>
    <dgm:cxn modelId="{85A651F9-27EB-438D-801C-2C8CA2832869}" type="presParOf" srcId="{944C704F-88C7-4B84-AF48-455E3272E5D6}" destId="{C79B57B9-66D9-4C97-9E48-0472CFE8088C}" srcOrd="0" destOrd="0" presId="urn:microsoft.com/office/officeart/2005/8/layout/orgChart1"/>
    <dgm:cxn modelId="{E3A62DDD-185D-49E1-984F-DF041665CE9B}" type="presParOf" srcId="{944C704F-88C7-4B84-AF48-455E3272E5D6}" destId="{8174E4A6-C5D7-450B-9201-9D6EFC707FCE}" srcOrd="1" destOrd="0" presId="urn:microsoft.com/office/officeart/2005/8/layout/orgChart1"/>
    <dgm:cxn modelId="{1A6DCEC6-2338-4137-81C1-C3C761970AEC}" type="presParOf" srcId="{5B62EA14-52C8-4CAD-98A5-1E3B3EEF94C8}" destId="{D8D8DDE4-4539-4469-8807-E39DAFFEF0B0}" srcOrd="1" destOrd="0" presId="urn:microsoft.com/office/officeart/2005/8/layout/orgChart1"/>
    <dgm:cxn modelId="{3F7DEE7E-7700-4AF0-ADCA-D98125641CC6}" type="presParOf" srcId="{5B62EA14-52C8-4CAD-98A5-1E3B3EEF94C8}" destId="{FB6C6CC0-8196-49B5-8F6D-FE1C19CEF338}" srcOrd="2" destOrd="0" presId="urn:microsoft.com/office/officeart/2005/8/layout/orgChart1"/>
    <dgm:cxn modelId="{0C364293-00FF-4CED-9C1E-842CBA2C8941}" type="presParOf" srcId="{77C42FDB-B014-4E97-81A2-5042B2DD627B}" destId="{E1E8414B-E4AA-49B2-BB70-1C0A2A7469B4}" srcOrd="4" destOrd="0" presId="urn:microsoft.com/office/officeart/2005/8/layout/orgChart1"/>
    <dgm:cxn modelId="{A0E34237-E9A8-44C8-87CC-A936E1985D5C}" type="presParOf" srcId="{77C42FDB-B014-4E97-81A2-5042B2DD627B}" destId="{1F0E2C73-7FE9-4897-85B2-034B8B03FE8A}" srcOrd="5" destOrd="0" presId="urn:microsoft.com/office/officeart/2005/8/layout/orgChart1"/>
    <dgm:cxn modelId="{60536DDA-C4B3-4C78-B3FC-367A09CDD6E9}" type="presParOf" srcId="{1F0E2C73-7FE9-4897-85B2-034B8B03FE8A}" destId="{1966BFB1-A143-4890-B77D-FF5AC58792B8}" srcOrd="0" destOrd="0" presId="urn:microsoft.com/office/officeart/2005/8/layout/orgChart1"/>
    <dgm:cxn modelId="{4033FB65-6DAF-4ECD-AD31-44FBFC1C29F8}" type="presParOf" srcId="{1966BFB1-A143-4890-B77D-FF5AC58792B8}" destId="{DB05D82E-BEE2-4891-85F5-1C121A2247B0}" srcOrd="0" destOrd="0" presId="urn:microsoft.com/office/officeart/2005/8/layout/orgChart1"/>
    <dgm:cxn modelId="{8ACDFA89-A7B5-4E63-AA70-FB06CE8449B8}" type="presParOf" srcId="{1966BFB1-A143-4890-B77D-FF5AC58792B8}" destId="{1FEEA676-FFB6-43D9-91B2-E84C022920D5}" srcOrd="1" destOrd="0" presId="urn:microsoft.com/office/officeart/2005/8/layout/orgChart1"/>
    <dgm:cxn modelId="{77E2A2DB-5E44-4C73-A180-76B8E1C59B41}" type="presParOf" srcId="{1F0E2C73-7FE9-4897-85B2-034B8B03FE8A}" destId="{1AAB50DE-8DF3-471C-A7D4-F08F0F92EA65}" srcOrd="1" destOrd="0" presId="urn:microsoft.com/office/officeart/2005/8/layout/orgChart1"/>
    <dgm:cxn modelId="{9F18D2C4-ABBC-4170-B47E-85A0E7059BA1}" type="presParOf" srcId="{1F0E2C73-7FE9-4897-85B2-034B8B03FE8A}" destId="{A51DDF8A-ECA4-42AC-B989-6C98091F8ED8}" srcOrd="2" destOrd="0" presId="urn:microsoft.com/office/officeart/2005/8/layout/orgChart1"/>
    <dgm:cxn modelId="{3D49F549-EC4E-4E16-AA7C-CD6453109A56}" type="presParOf" srcId="{77C42FDB-B014-4E97-81A2-5042B2DD627B}" destId="{066EA6DA-8495-4BFA-BDD6-58CE522DDF68}" srcOrd="6" destOrd="0" presId="urn:microsoft.com/office/officeart/2005/8/layout/orgChart1"/>
    <dgm:cxn modelId="{15E2389A-AC2A-44CD-B3E1-CE47457E0F9E}" type="presParOf" srcId="{77C42FDB-B014-4E97-81A2-5042B2DD627B}" destId="{6197438D-B5F7-45F8-8F13-48331395B023}" srcOrd="7" destOrd="0" presId="urn:microsoft.com/office/officeart/2005/8/layout/orgChart1"/>
    <dgm:cxn modelId="{A0983726-65DA-463D-867F-BFDDB3D49F63}" type="presParOf" srcId="{6197438D-B5F7-45F8-8F13-48331395B023}" destId="{65DEF15C-F0FB-44DC-AAC3-B1FBD4E60643}" srcOrd="0" destOrd="0" presId="urn:microsoft.com/office/officeart/2005/8/layout/orgChart1"/>
    <dgm:cxn modelId="{358DEAAE-5CCF-4D21-8300-A0FEED2E3EF5}" type="presParOf" srcId="{65DEF15C-F0FB-44DC-AAC3-B1FBD4E60643}" destId="{80512C5B-33EC-4C92-BADA-7532B3C2EB13}" srcOrd="0" destOrd="0" presId="urn:microsoft.com/office/officeart/2005/8/layout/orgChart1"/>
    <dgm:cxn modelId="{B12C1DB5-3567-4B4A-8623-27E65A93894F}" type="presParOf" srcId="{65DEF15C-F0FB-44DC-AAC3-B1FBD4E60643}" destId="{3760C1E0-C6C8-4443-8F61-37FC0A145A14}" srcOrd="1" destOrd="0" presId="urn:microsoft.com/office/officeart/2005/8/layout/orgChart1"/>
    <dgm:cxn modelId="{E098ED70-7A82-489A-90FF-2A807B5A00DA}" type="presParOf" srcId="{6197438D-B5F7-45F8-8F13-48331395B023}" destId="{346D8285-23C8-4FD5-8C0B-B3740AA0BDAB}" srcOrd="1" destOrd="0" presId="urn:microsoft.com/office/officeart/2005/8/layout/orgChart1"/>
    <dgm:cxn modelId="{CDC61D12-5561-4F3F-9911-7BC8C7C69EEE}" type="presParOf" srcId="{6197438D-B5F7-45F8-8F13-48331395B023}" destId="{5207A5F9-CDFE-4833-AD85-DF134F1B4F5C}" srcOrd="2" destOrd="0" presId="urn:microsoft.com/office/officeart/2005/8/layout/orgChart1"/>
    <dgm:cxn modelId="{DFE963B6-DF9F-4166-A634-BB3954D4D466}" type="presParOf" srcId="{3C04DD10-4B42-4D4D-B4CC-2BAAF01787CD}" destId="{C1878E40-1CA3-41F3-8BA0-2F1321D6702D}" srcOrd="2" destOrd="0" presId="urn:microsoft.com/office/officeart/2005/8/layout/orgChart1"/>
    <dgm:cxn modelId="{A02C2789-5ACC-4706-B6AB-F3C4D3E0DE43}" type="presParOf" srcId="{C550CA27-C833-4388-B8C9-35B9A0D5FFDA}" destId="{23385B3F-5CA5-4248-ABC4-BC72A1B99428}" srcOrd="8" destOrd="0" presId="urn:microsoft.com/office/officeart/2005/8/layout/orgChart1"/>
    <dgm:cxn modelId="{001EFD9E-04C2-4406-9F9C-FC8A3185E905}" type="presParOf" srcId="{C550CA27-C833-4388-B8C9-35B9A0D5FFDA}" destId="{D20479AC-55CC-4081-AACB-2571542AC8D8}" srcOrd="9" destOrd="0" presId="urn:microsoft.com/office/officeart/2005/8/layout/orgChart1"/>
    <dgm:cxn modelId="{59F20189-EE8D-4400-BA17-0229760D5C9A}" type="presParOf" srcId="{D20479AC-55CC-4081-AACB-2571542AC8D8}" destId="{1339C435-58C9-4D48-B954-94E88AFE9A12}" srcOrd="0" destOrd="0" presId="urn:microsoft.com/office/officeart/2005/8/layout/orgChart1"/>
    <dgm:cxn modelId="{FAA85553-FDAB-4269-82C6-2C24EA9EDD19}" type="presParOf" srcId="{1339C435-58C9-4D48-B954-94E88AFE9A12}" destId="{2B124BF8-368C-413B-8690-19C5DD1F7ACB}" srcOrd="0" destOrd="0" presId="urn:microsoft.com/office/officeart/2005/8/layout/orgChart1"/>
    <dgm:cxn modelId="{F2102732-3183-46AC-92A8-331CDBAC34C1}" type="presParOf" srcId="{1339C435-58C9-4D48-B954-94E88AFE9A12}" destId="{E0426A4A-2724-4C35-B03E-136EA5850539}" srcOrd="1" destOrd="0" presId="urn:microsoft.com/office/officeart/2005/8/layout/orgChart1"/>
    <dgm:cxn modelId="{8B9CEA5C-230D-4AEA-85E8-D13D27CE1AEE}" type="presParOf" srcId="{D20479AC-55CC-4081-AACB-2571542AC8D8}" destId="{55C84388-919C-4E5F-AD37-294D63C7F6A2}" srcOrd="1" destOrd="0" presId="urn:microsoft.com/office/officeart/2005/8/layout/orgChart1"/>
    <dgm:cxn modelId="{DEDA28EB-604B-433A-A13A-BFF6841BC152}" type="presParOf" srcId="{55C84388-919C-4E5F-AD37-294D63C7F6A2}" destId="{F697A50B-4926-4D45-9FE6-B49805DA0FD7}" srcOrd="0" destOrd="0" presId="urn:microsoft.com/office/officeart/2005/8/layout/orgChart1"/>
    <dgm:cxn modelId="{58ADC012-4FBA-44B8-9A39-0E7899FCA7A7}" type="presParOf" srcId="{55C84388-919C-4E5F-AD37-294D63C7F6A2}" destId="{40A2DA28-4BA4-4612-8D4B-ABA0D356AFF7}" srcOrd="1" destOrd="0" presId="urn:microsoft.com/office/officeart/2005/8/layout/orgChart1"/>
    <dgm:cxn modelId="{54F7BEA6-C307-47DE-B3E8-E389B9E8E124}" type="presParOf" srcId="{40A2DA28-4BA4-4612-8D4B-ABA0D356AFF7}" destId="{CD6BBC8C-6485-4E21-B306-EF5082BC960B}" srcOrd="0" destOrd="0" presId="urn:microsoft.com/office/officeart/2005/8/layout/orgChart1"/>
    <dgm:cxn modelId="{0FC9B057-34C6-4537-B8DF-F7887557471D}" type="presParOf" srcId="{CD6BBC8C-6485-4E21-B306-EF5082BC960B}" destId="{6DDCABB8-D290-4C50-9817-B754674735E4}" srcOrd="0" destOrd="0" presId="urn:microsoft.com/office/officeart/2005/8/layout/orgChart1"/>
    <dgm:cxn modelId="{72DDD8C8-001A-437B-A7F8-7599B45BE77B}" type="presParOf" srcId="{CD6BBC8C-6485-4E21-B306-EF5082BC960B}" destId="{A78A177F-8521-4AA1-9D88-5EB3051171C0}" srcOrd="1" destOrd="0" presId="urn:microsoft.com/office/officeart/2005/8/layout/orgChart1"/>
    <dgm:cxn modelId="{27D2B739-113F-4390-8EA5-E727AF0BA072}" type="presParOf" srcId="{40A2DA28-4BA4-4612-8D4B-ABA0D356AFF7}" destId="{9C32C0D9-1AB0-4E21-B3E5-13A4B668D4A3}" srcOrd="1" destOrd="0" presId="urn:microsoft.com/office/officeart/2005/8/layout/orgChart1"/>
    <dgm:cxn modelId="{9A1AF4DD-176B-4D83-A620-F1304457933D}" type="presParOf" srcId="{40A2DA28-4BA4-4612-8D4B-ABA0D356AFF7}" destId="{FEC1BC55-E86E-4D7A-97D4-601383A70BC6}" srcOrd="2" destOrd="0" presId="urn:microsoft.com/office/officeart/2005/8/layout/orgChart1"/>
    <dgm:cxn modelId="{490D4451-BBDD-4211-9C15-8156A5A91E76}" type="presParOf" srcId="{55C84388-919C-4E5F-AD37-294D63C7F6A2}" destId="{9558D65D-AF9F-4CFA-A321-EFF5E823F040}" srcOrd="2" destOrd="0" presId="urn:microsoft.com/office/officeart/2005/8/layout/orgChart1"/>
    <dgm:cxn modelId="{70CEB555-E4FA-45B1-888B-30138EDE8EDE}" type="presParOf" srcId="{55C84388-919C-4E5F-AD37-294D63C7F6A2}" destId="{AB8D04F5-0BFA-4EFC-99C1-F0FA2166D4CF}" srcOrd="3" destOrd="0" presId="urn:microsoft.com/office/officeart/2005/8/layout/orgChart1"/>
    <dgm:cxn modelId="{C305F8B6-FEB7-481D-ABFD-D52A5E9D8896}" type="presParOf" srcId="{AB8D04F5-0BFA-4EFC-99C1-F0FA2166D4CF}" destId="{992396A3-C848-4BF7-9E02-3D0193755F92}" srcOrd="0" destOrd="0" presId="urn:microsoft.com/office/officeart/2005/8/layout/orgChart1"/>
    <dgm:cxn modelId="{6560AA05-25FD-4D2D-9495-01C83DC09F01}" type="presParOf" srcId="{992396A3-C848-4BF7-9E02-3D0193755F92}" destId="{7159499C-7DD5-415F-8E9B-56FD86FB03EF}" srcOrd="0" destOrd="0" presId="urn:microsoft.com/office/officeart/2005/8/layout/orgChart1"/>
    <dgm:cxn modelId="{D36B593D-453A-4E85-A3CF-2155BE864788}" type="presParOf" srcId="{992396A3-C848-4BF7-9E02-3D0193755F92}" destId="{76E16815-61E1-481C-BC8E-CE3B34DA7E7E}" srcOrd="1" destOrd="0" presId="urn:microsoft.com/office/officeart/2005/8/layout/orgChart1"/>
    <dgm:cxn modelId="{A19EC01C-5F88-495E-8788-5C1281F6D3EE}" type="presParOf" srcId="{AB8D04F5-0BFA-4EFC-99C1-F0FA2166D4CF}" destId="{7AA92611-3380-4247-9514-930955E2A2D1}" srcOrd="1" destOrd="0" presId="urn:microsoft.com/office/officeart/2005/8/layout/orgChart1"/>
    <dgm:cxn modelId="{89ABA5A6-594E-4C38-BF1F-380C782A9746}" type="presParOf" srcId="{AB8D04F5-0BFA-4EFC-99C1-F0FA2166D4CF}" destId="{7F6C55C7-B5D4-456F-8D07-1D971170488C}" srcOrd="2" destOrd="0" presId="urn:microsoft.com/office/officeart/2005/8/layout/orgChart1"/>
    <dgm:cxn modelId="{2EDD8E9C-4712-4376-8049-9A996992C74F}" type="presParOf" srcId="{55C84388-919C-4E5F-AD37-294D63C7F6A2}" destId="{E3617E84-9695-41DA-8525-4BB06A06A7C9}" srcOrd="4" destOrd="0" presId="urn:microsoft.com/office/officeart/2005/8/layout/orgChart1"/>
    <dgm:cxn modelId="{A32D9E2F-CE42-4E17-A57C-4BC9164189D1}" type="presParOf" srcId="{55C84388-919C-4E5F-AD37-294D63C7F6A2}" destId="{232EA0C0-226A-49E3-99EC-E2EAAD596183}" srcOrd="5" destOrd="0" presId="urn:microsoft.com/office/officeart/2005/8/layout/orgChart1"/>
    <dgm:cxn modelId="{A6CED11A-DD43-4C84-893A-3F203CD713E4}" type="presParOf" srcId="{232EA0C0-226A-49E3-99EC-E2EAAD596183}" destId="{C2CCA9ED-40AF-4FD0-8C4F-C070AA9B3A2A}" srcOrd="0" destOrd="0" presId="urn:microsoft.com/office/officeart/2005/8/layout/orgChart1"/>
    <dgm:cxn modelId="{769328E4-1BDB-46D5-848D-FF49DE775CD8}" type="presParOf" srcId="{C2CCA9ED-40AF-4FD0-8C4F-C070AA9B3A2A}" destId="{9540CF85-8706-43E0-9E23-11458B036EBE}" srcOrd="0" destOrd="0" presId="urn:microsoft.com/office/officeart/2005/8/layout/orgChart1"/>
    <dgm:cxn modelId="{D0504292-F70A-40DF-84BF-605944ED166F}" type="presParOf" srcId="{C2CCA9ED-40AF-4FD0-8C4F-C070AA9B3A2A}" destId="{00ECE7A6-3280-48B2-B90D-BBF6A4280880}" srcOrd="1" destOrd="0" presId="urn:microsoft.com/office/officeart/2005/8/layout/orgChart1"/>
    <dgm:cxn modelId="{22F559E7-F939-46E2-A995-4837DD19043C}" type="presParOf" srcId="{232EA0C0-226A-49E3-99EC-E2EAAD596183}" destId="{C90B4553-28EC-4249-A79E-530625732B24}" srcOrd="1" destOrd="0" presId="urn:microsoft.com/office/officeart/2005/8/layout/orgChart1"/>
    <dgm:cxn modelId="{EAB078D1-8823-486B-AADC-D596979D6538}" type="presParOf" srcId="{232EA0C0-226A-49E3-99EC-E2EAAD596183}" destId="{4545DAF6-950E-41E8-863B-691CD5A239B4}" srcOrd="2" destOrd="0" presId="urn:microsoft.com/office/officeart/2005/8/layout/orgChart1"/>
    <dgm:cxn modelId="{9836BE26-59A1-4A24-83F3-32BCA2940CA4}" type="presParOf" srcId="{55C84388-919C-4E5F-AD37-294D63C7F6A2}" destId="{7E664CE0-B1D5-401C-9B36-1601792F126F}" srcOrd="6" destOrd="0" presId="urn:microsoft.com/office/officeart/2005/8/layout/orgChart1"/>
    <dgm:cxn modelId="{9FD3633E-FE0D-472E-8359-A0F033BB7CE2}" type="presParOf" srcId="{55C84388-919C-4E5F-AD37-294D63C7F6A2}" destId="{F75CB460-4FE5-43D7-BAF5-6B96420D8F33}" srcOrd="7" destOrd="0" presId="urn:microsoft.com/office/officeart/2005/8/layout/orgChart1"/>
    <dgm:cxn modelId="{30C2A84B-501C-4939-9B62-F1C1B19D943F}" type="presParOf" srcId="{F75CB460-4FE5-43D7-BAF5-6B96420D8F33}" destId="{44866B3E-0313-4A18-9367-CAA3E1C0D788}" srcOrd="0" destOrd="0" presId="urn:microsoft.com/office/officeart/2005/8/layout/orgChart1"/>
    <dgm:cxn modelId="{4E1F0F8C-EA11-4971-83E4-09AF4B3EFF10}" type="presParOf" srcId="{44866B3E-0313-4A18-9367-CAA3E1C0D788}" destId="{EF2B5B79-3858-478B-92E8-B2475B512FB0}" srcOrd="0" destOrd="0" presId="urn:microsoft.com/office/officeart/2005/8/layout/orgChart1"/>
    <dgm:cxn modelId="{7115D23C-65D7-4946-B7FC-C17B56AC8D5A}" type="presParOf" srcId="{44866B3E-0313-4A18-9367-CAA3E1C0D788}" destId="{E114563A-5DE9-4C25-BAC1-9CEF654EF67D}" srcOrd="1" destOrd="0" presId="urn:microsoft.com/office/officeart/2005/8/layout/orgChart1"/>
    <dgm:cxn modelId="{78301C2D-23F0-4C6B-B69A-D864BF2A1669}" type="presParOf" srcId="{F75CB460-4FE5-43D7-BAF5-6B96420D8F33}" destId="{E7F1CE5A-7C62-419A-A688-D3F89B1D3D41}" srcOrd="1" destOrd="0" presId="urn:microsoft.com/office/officeart/2005/8/layout/orgChart1"/>
    <dgm:cxn modelId="{DA8C698D-4BD8-4E0A-941D-ED3A98E40E0B}" type="presParOf" srcId="{F75CB460-4FE5-43D7-BAF5-6B96420D8F33}" destId="{290F13AF-6441-499D-8198-CB3C0B9AD45B}" srcOrd="2" destOrd="0" presId="urn:microsoft.com/office/officeart/2005/8/layout/orgChart1"/>
    <dgm:cxn modelId="{F4381705-D402-4083-A3BD-CFC919736960}" type="presParOf" srcId="{D20479AC-55CC-4081-AACB-2571542AC8D8}" destId="{A3BA8D45-3A95-456F-8035-EDEE4A9A4D0E}" srcOrd="2" destOrd="0" presId="urn:microsoft.com/office/officeart/2005/8/layout/orgChart1"/>
    <dgm:cxn modelId="{F8E6CB17-173C-4410-8604-130C676B1323}" type="presParOf" srcId="{389D7B17-FD3D-4D6F-B204-3BC59FE701A4}" destId="{CC437FD0-4635-4BE8-A81A-E8BDF2207F46}" srcOrd="2" destOrd="0" presId="urn:microsoft.com/office/officeart/2005/8/layout/orgChart1"/>
    <dgm:cxn modelId="{CC6CBDBD-5A07-4A8E-B0BC-2E15F6B4EAFB}" type="presParOf" srcId="{A5A6E259-9A45-45BA-BDA1-64EE1A6A1CEE}" destId="{F5CC0B32-7547-4710-A697-C53CA9E893D5}" srcOrd="2" destOrd="0" presId="urn:microsoft.com/office/officeart/2005/8/layout/orgChart1"/>
    <dgm:cxn modelId="{34245624-94DC-477B-98F1-407733CFC669}" type="presParOf" srcId="{A5A6E259-9A45-45BA-BDA1-64EE1A6A1CEE}" destId="{DF025F40-F730-408B-9F31-24358B8C0FFD}" srcOrd="3" destOrd="0" presId="urn:microsoft.com/office/officeart/2005/8/layout/orgChart1"/>
    <dgm:cxn modelId="{EF146755-43B4-4204-B13D-B530115BABAF}" type="presParOf" srcId="{DF025F40-F730-408B-9F31-24358B8C0FFD}" destId="{83FE2DC9-09EC-4769-B984-9C2F5676F69C}" srcOrd="0" destOrd="0" presId="urn:microsoft.com/office/officeart/2005/8/layout/orgChart1"/>
    <dgm:cxn modelId="{4AFC793B-1489-49FD-9AB8-BB21D74B7C19}" type="presParOf" srcId="{83FE2DC9-09EC-4769-B984-9C2F5676F69C}" destId="{3D760C1C-6488-4134-8ADC-6E74EE6962F8}" srcOrd="0" destOrd="0" presId="urn:microsoft.com/office/officeart/2005/8/layout/orgChart1"/>
    <dgm:cxn modelId="{65FEB53A-E03C-416E-8576-DCF88C309F4B}" type="presParOf" srcId="{83FE2DC9-09EC-4769-B984-9C2F5676F69C}" destId="{1633CE3E-BCD8-43FE-A500-F6BE28D53B7E}" srcOrd="1" destOrd="0" presId="urn:microsoft.com/office/officeart/2005/8/layout/orgChart1"/>
    <dgm:cxn modelId="{7E6DE498-AA30-4039-AF10-E996FA8602DB}" type="presParOf" srcId="{DF025F40-F730-408B-9F31-24358B8C0FFD}" destId="{0A7E6632-C68E-40EF-A038-604A812B08EC}" srcOrd="1" destOrd="0" presId="urn:microsoft.com/office/officeart/2005/8/layout/orgChart1"/>
    <dgm:cxn modelId="{11E2D4B6-3845-4AD2-9BEB-65E6305F3041}" type="presParOf" srcId="{0A7E6632-C68E-40EF-A038-604A812B08EC}" destId="{C5C817DF-CA7C-4BE7-84F9-C06AF232E639}" srcOrd="0" destOrd="0" presId="urn:microsoft.com/office/officeart/2005/8/layout/orgChart1"/>
    <dgm:cxn modelId="{36548961-9487-4AC4-9B95-DB121461549A}" type="presParOf" srcId="{0A7E6632-C68E-40EF-A038-604A812B08EC}" destId="{92DD6BA6-7EB1-4ED4-89F3-6A4FE9586772}" srcOrd="1" destOrd="0" presId="urn:microsoft.com/office/officeart/2005/8/layout/orgChart1"/>
    <dgm:cxn modelId="{F43D8A50-8C6B-47B5-A349-97929EAE77AA}" type="presParOf" srcId="{92DD6BA6-7EB1-4ED4-89F3-6A4FE9586772}" destId="{F65E1C5B-CE54-4297-B4C8-D35183DA1CF2}" srcOrd="0" destOrd="0" presId="urn:microsoft.com/office/officeart/2005/8/layout/orgChart1"/>
    <dgm:cxn modelId="{1AC0F402-8B24-4F4B-AAC0-DA82BF6B58C8}" type="presParOf" srcId="{F65E1C5B-CE54-4297-B4C8-D35183DA1CF2}" destId="{6521E2E7-A12B-4858-80C8-72513294E620}" srcOrd="0" destOrd="0" presId="urn:microsoft.com/office/officeart/2005/8/layout/orgChart1"/>
    <dgm:cxn modelId="{8D0C5694-5FEE-4BD9-A3B5-1CCE8808D4F9}" type="presParOf" srcId="{F65E1C5B-CE54-4297-B4C8-D35183DA1CF2}" destId="{3B35A6B9-860C-4435-873A-81803CBE0098}" srcOrd="1" destOrd="0" presId="urn:microsoft.com/office/officeart/2005/8/layout/orgChart1"/>
    <dgm:cxn modelId="{C16BF91D-E027-4179-8F76-29A6C4131AE4}" type="presParOf" srcId="{92DD6BA6-7EB1-4ED4-89F3-6A4FE9586772}" destId="{29FFA9AA-4565-4616-BEEE-66C157367A7E}" srcOrd="1" destOrd="0" presId="urn:microsoft.com/office/officeart/2005/8/layout/orgChart1"/>
    <dgm:cxn modelId="{BDD7720F-DB75-46FC-9E64-692982E53505}" type="presParOf" srcId="{29FFA9AA-4565-4616-BEEE-66C157367A7E}" destId="{2C4B0FE2-79F7-48AF-950B-3AEE31275579}" srcOrd="0" destOrd="0" presId="urn:microsoft.com/office/officeart/2005/8/layout/orgChart1"/>
    <dgm:cxn modelId="{12F842A7-55BB-483F-BB07-D3E599986419}" type="presParOf" srcId="{29FFA9AA-4565-4616-BEEE-66C157367A7E}" destId="{4DD672D2-BBD5-4F92-B156-36BD3F6D241E}" srcOrd="1" destOrd="0" presId="urn:microsoft.com/office/officeart/2005/8/layout/orgChart1"/>
    <dgm:cxn modelId="{0FC50DC6-C9F3-4992-B62A-5F1A205B76DF}" type="presParOf" srcId="{4DD672D2-BBD5-4F92-B156-36BD3F6D241E}" destId="{3EC97B76-4C91-40B7-A99B-9B4C42D2843F}" srcOrd="0" destOrd="0" presId="urn:microsoft.com/office/officeart/2005/8/layout/orgChart1"/>
    <dgm:cxn modelId="{AA1F4F01-107A-4951-9557-0F9A58088A87}" type="presParOf" srcId="{3EC97B76-4C91-40B7-A99B-9B4C42D2843F}" destId="{213A93D4-37C4-4444-B555-98E47F7CB6EA}" srcOrd="0" destOrd="0" presId="urn:microsoft.com/office/officeart/2005/8/layout/orgChart1"/>
    <dgm:cxn modelId="{CDDA9591-0645-48E3-9BBC-3FDCFE001704}" type="presParOf" srcId="{3EC97B76-4C91-40B7-A99B-9B4C42D2843F}" destId="{29D406E3-425C-442A-A2C1-F8FAE5F42470}" srcOrd="1" destOrd="0" presId="urn:microsoft.com/office/officeart/2005/8/layout/orgChart1"/>
    <dgm:cxn modelId="{24CD03A0-E103-4510-941A-1CDA652614B5}" type="presParOf" srcId="{4DD672D2-BBD5-4F92-B156-36BD3F6D241E}" destId="{DED95F24-2018-4CBD-8BD4-578FC8B70F3E}" srcOrd="1" destOrd="0" presId="urn:microsoft.com/office/officeart/2005/8/layout/orgChart1"/>
    <dgm:cxn modelId="{228A60D0-036C-43F7-BD68-95EF7A8DE3C1}" type="presParOf" srcId="{4DD672D2-BBD5-4F92-B156-36BD3F6D241E}" destId="{CA81C234-E7A3-4DB4-967F-0EF80683AE2A}" srcOrd="2" destOrd="0" presId="urn:microsoft.com/office/officeart/2005/8/layout/orgChart1"/>
    <dgm:cxn modelId="{7A3FDEE9-66C5-4191-BBC4-F9BEA2A5FFFD}" type="presParOf" srcId="{29FFA9AA-4565-4616-BEEE-66C157367A7E}" destId="{115D9C44-134D-4CAD-9699-C51EC642D5F2}" srcOrd="2" destOrd="0" presId="urn:microsoft.com/office/officeart/2005/8/layout/orgChart1"/>
    <dgm:cxn modelId="{82E25D19-11C7-47EA-845E-D8BCD45FE255}" type="presParOf" srcId="{29FFA9AA-4565-4616-BEEE-66C157367A7E}" destId="{74AB6F4C-6C4F-45FB-B506-0CEB5AECB2AA}" srcOrd="3" destOrd="0" presId="urn:microsoft.com/office/officeart/2005/8/layout/orgChart1"/>
    <dgm:cxn modelId="{6F7B6A39-539F-48B3-82AD-B3B371643434}" type="presParOf" srcId="{74AB6F4C-6C4F-45FB-B506-0CEB5AECB2AA}" destId="{B928FB8F-4DAA-49BE-A3F1-0FDFD5E725C9}" srcOrd="0" destOrd="0" presId="urn:microsoft.com/office/officeart/2005/8/layout/orgChart1"/>
    <dgm:cxn modelId="{191F6FF6-803D-4E6A-9B09-BAC5FB1520BD}" type="presParOf" srcId="{B928FB8F-4DAA-49BE-A3F1-0FDFD5E725C9}" destId="{582B6ED4-1700-4030-B321-D2ED4156024F}" srcOrd="0" destOrd="0" presId="urn:microsoft.com/office/officeart/2005/8/layout/orgChart1"/>
    <dgm:cxn modelId="{5ED92D6B-C479-492B-BA3E-14599D285E88}" type="presParOf" srcId="{B928FB8F-4DAA-49BE-A3F1-0FDFD5E725C9}" destId="{B6365255-DA92-4DCC-9D33-1F426C5FF708}" srcOrd="1" destOrd="0" presId="urn:microsoft.com/office/officeart/2005/8/layout/orgChart1"/>
    <dgm:cxn modelId="{DBF6C6A5-E567-4C61-9E2D-328360C11AE7}" type="presParOf" srcId="{74AB6F4C-6C4F-45FB-B506-0CEB5AECB2AA}" destId="{165E5D3B-22CF-492F-9760-2B7809CCE414}" srcOrd="1" destOrd="0" presId="urn:microsoft.com/office/officeart/2005/8/layout/orgChart1"/>
    <dgm:cxn modelId="{9EC1B1EF-2764-4023-93EA-75EE85595DB6}" type="presParOf" srcId="{74AB6F4C-6C4F-45FB-B506-0CEB5AECB2AA}" destId="{DC44F87F-A25F-49FB-86EA-C117DBDAC735}" srcOrd="2" destOrd="0" presId="urn:microsoft.com/office/officeart/2005/8/layout/orgChart1"/>
    <dgm:cxn modelId="{571EDDBD-39A1-497B-A319-2B3D783E84FF}" type="presParOf" srcId="{29FFA9AA-4565-4616-BEEE-66C157367A7E}" destId="{E2DCE7EF-FEDA-4C1C-B93C-836D1630B0CA}" srcOrd="4" destOrd="0" presId="urn:microsoft.com/office/officeart/2005/8/layout/orgChart1"/>
    <dgm:cxn modelId="{668D080B-8DE6-4A5D-B72A-749EC05C36AD}" type="presParOf" srcId="{29FFA9AA-4565-4616-BEEE-66C157367A7E}" destId="{1A1AF379-E1A6-45CB-A02A-2BDC20DDA89F}" srcOrd="5" destOrd="0" presId="urn:microsoft.com/office/officeart/2005/8/layout/orgChart1"/>
    <dgm:cxn modelId="{7A280156-E26B-441E-BF2D-EBBFB69934CA}" type="presParOf" srcId="{1A1AF379-E1A6-45CB-A02A-2BDC20DDA89F}" destId="{8FB9CAD9-0959-4EFB-A45B-F32A03E90DA4}" srcOrd="0" destOrd="0" presId="urn:microsoft.com/office/officeart/2005/8/layout/orgChart1"/>
    <dgm:cxn modelId="{FE2EEA4A-D61E-47C3-BE49-2EA6AEFBA897}" type="presParOf" srcId="{8FB9CAD9-0959-4EFB-A45B-F32A03E90DA4}" destId="{7C20D2B2-A733-46E4-BB3F-F1E135CBD785}" srcOrd="0" destOrd="0" presId="urn:microsoft.com/office/officeart/2005/8/layout/orgChart1"/>
    <dgm:cxn modelId="{5D968D5E-F290-487E-ADA0-AE53A6C2958E}" type="presParOf" srcId="{8FB9CAD9-0959-4EFB-A45B-F32A03E90DA4}" destId="{634D9CE0-34F3-45D4-9DE6-DBD42FBB7449}" srcOrd="1" destOrd="0" presId="urn:microsoft.com/office/officeart/2005/8/layout/orgChart1"/>
    <dgm:cxn modelId="{AC11B565-6BC0-4908-8817-B98E51F6E1F9}" type="presParOf" srcId="{1A1AF379-E1A6-45CB-A02A-2BDC20DDA89F}" destId="{E4DB3625-973F-4BB2-BAF2-39CD0CE4A84D}" srcOrd="1" destOrd="0" presId="urn:microsoft.com/office/officeart/2005/8/layout/orgChart1"/>
    <dgm:cxn modelId="{3F238AD6-C70A-44BF-9705-98FF6CAEA19F}" type="presParOf" srcId="{1A1AF379-E1A6-45CB-A02A-2BDC20DDA89F}" destId="{41353998-6344-478A-9BA2-B806EB2E2DA4}" srcOrd="2" destOrd="0" presId="urn:microsoft.com/office/officeart/2005/8/layout/orgChart1"/>
    <dgm:cxn modelId="{46CE9B83-63AA-4C3F-A406-852005A2A4B9}" type="presParOf" srcId="{29FFA9AA-4565-4616-BEEE-66C157367A7E}" destId="{F0A34211-1401-4F12-8CC4-A7C5E30A6D36}" srcOrd="6" destOrd="0" presId="urn:microsoft.com/office/officeart/2005/8/layout/orgChart1"/>
    <dgm:cxn modelId="{A3904D6C-C6E3-4BD4-A70A-C25F3B712C53}" type="presParOf" srcId="{29FFA9AA-4565-4616-BEEE-66C157367A7E}" destId="{E40E1F0C-AF53-40D2-84E8-2698D789F9F4}" srcOrd="7" destOrd="0" presId="urn:microsoft.com/office/officeart/2005/8/layout/orgChart1"/>
    <dgm:cxn modelId="{A8AF652F-B96D-4C0F-9515-CE8A11A058F5}" type="presParOf" srcId="{E40E1F0C-AF53-40D2-84E8-2698D789F9F4}" destId="{5449091A-6654-47FE-B582-F2399E099DE1}" srcOrd="0" destOrd="0" presId="urn:microsoft.com/office/officeart/2005/8/layout/orgChart1"/>
    <dgm:cxn modelId="{0D5A0A6E-8035-48C9-A5B0-33E95A22F5D2}" type="presParOf" srcId="{5449091A-6654-47FE-B582-F2399E099DE1}" destId="{2BEF9437-8487-4BCC-B270-CD3A61DBF658}" srcOrd="0" destOrd="0" presId="urn:microsoft.com/office/officeart/2005/8/layout/orgChart1"/>
    <dgm:cxn modelId="{2CEDC31A-D617-490A-B076-CFFD6D6E41E5}" type="presParOf" srcId="{5449091A-6654-47FE-B582-F2399E099DE1}" destId="{32370D29-F15B-453F-B333-DB35EEF11B2F}" srcOrd="1" destOrd="0" presId="urn:microsoft.com/office/officeart/2005/8/layout/orgChart1"/>
    <dgm:cxn modelId="{F720D83B-2563-4019-8DC9-FE15C1B71738}" type="presParOf" srcId="{E40E1F0C-AF53-40D2-84E8-2698D789F9F4}" destId="{E592962F-D994-41AB-AF31-31911BDCD645}" srcOrd="1" destOrd="0" presId="urn:microsoft.com/office/officeart/2005/8/layout/orgChart1"/>
    <dgm:cxn modelId="{5079D771-220D-4B70-BE9A-33A14B134392}" type="presParOf" srcId="{E40E1F0C-AF53-40D2-84E8-2698D789F9F4}" destId="{1B76CDC8-4A72-4553-AF57-0480026D53F0}" srcOrd="2" destOrd="0" presId="urn:microsoft.com/office/officeart/2005/8/layout/orgChart1"/>
    <dgm:cxn modelId="{6FFA735F-C41A-45F1-956F-6545933A949F}" type="presParOf" srcId="{92DD6BA6-7EB1-4ED4-89F3-6A4FE9586772}" destId="{89BF339F-3788-4342-BB5C-F7C5F2B122FC}" srcOrd="2" destOrd="0" presId="urn:microsoft.com/office/officeart/2005/8/layout/orgChart1"/>
    <dgm:cxn modelId="{9A712B3D-AF20-47D2-841A-5833D286741D}" type="presParOf" srcId="{0A7E6632-C68E-40EF-A038-604A812B08EC}" destId="{C9D245C8-F790-46F9-A28E-A339C8973405}" srcOrd="2" destOrd="0" presId="urn:microsoft.com/office/officeart/2005/8/layout/orgChart1"/>
    <dgm:cxn modelId="{D72FA5BC-126A-484E-981D-798EC9397712}" type="presParOf" srcId="{0A7E6632-C68E-40EF-A038-604A812B08EC}" destId="{FC61382E-545A-4CEC-B50F-D56E33A1BDF2}" srcOrd="3" destOrd="0" presId="urn:microsoft.com/office/officeart/2005/8/layout/orgChart1"/>
    <dgm:cxn modelId="{CB6DFD46-9E70-4F80-9E5B-F63DEDB35864}" type="presParOf" srcId="{FC61382E-545A-4CEC-B50F-D56E33A1BDF2}" destId="{7AD667D9-375F-4789-8AAD-622251C6A849}" srcOrd="0" destOrd="0" presId="urn:microsoft.com/office/officeart/2005/8/layout/orgChart1"/>
    <dgm:cxn modelId="{3C339C8B-BE8A-4E06-BBF4-57FE8512972B}" type="presParOf" srcId="{7AD667D9-375F-4789-8AAD-622251C6A849}" destId="{751F4607-F0B4-45E9-BD7C-6203C8BCB49C}" srcOrd="0" destOrd="0" presId="urn:microsoft.com/office/officeart/2005/8/layout/orgChart1"/>
    <dgm:cxn modelId="{A216C201-CC3E-4DC7-B7DE-22627D874519}" type="presParOf" srcId="{7AD667D9-375F-4789-8AAD-622251C6A849}" destId="{4BE5AC83-F1DF-43EA-B9F6-A55EC77112FC}" srcOrd="1" destOrd="0" presId="urn:microsoft.com/office/officeart/2005/8/layout/orgChart1"/>
    <dgm:cxn modelId="{897C4AAE-AE01-4BDE-BAD1-B914E6A3FCF4}" type="presParOf" srcId="{FC61382E-545A-4CEC-B50F-D56E33A1BDF2}" destId="{61BB6DD4-1F1D-4145-A100-9A139465D831}" srcOrd="1" destOrd="0" presId="urn:microsoft.com/office/officeart/2005/8/layout/orgChart1"/>
    <dgm:cxn modelId="{F520648E-2DF7-44E4-B404-CAB7D4A17AA4}" type="presParOf" srcId="{61BB6DD4-1F1D-4145-A100-9A139465D831}" destId="{5AA41AC4-5DFF-47D0-8A72-7C0D747D3D92}" srcOrd="0" destOrd="0" presId="urn:microsoft.com/office/officeart/2005/8/layout/orgChart1"/>
    <dgm:cxn modelId="{4332E1D5-B4C6-457A-BEEE-0D3D1B8CDE40}" type="presParOf" srcId="{61BB6DD4-1F1D-4145-A100-9A139465D831}" destId="{DA3FFC0F-F137-45EA-BF54-DAFEA9AC9526}" srcOrd="1" destOrd="0" presId="urn:microsoft.com/office/officeart/2005/8/layout/orgChart1"/>
    <dgm:cxn modelId="{B01BAC83-02EA-48FC-B677-D114292AD2C4}" type="presParOf" srcId="{DA3FFC0F-F137-45EA-BF54-DAFEA9AC9526}" destId="{2AC2A85E-DB31-45AC-93D5-A1DA8EA4F1EF}" srcOrd="0" destOrd="0" presId="urn:microsoft.com/office/officeart/2005/8/layout/orgChart1"/>
    <dgm:cxn modelId="{66FCB4AC-74DF-407F-A6AC-1077D35642A0}" type="presParOf" srcId="{2AC2A85E-DB31-45AC-93D5-A1DA8EA4F1EF}" destId="{4D096485-9E13-4DA9-AA2F-7897CCF7762D}" srcOrd="0" destOrd="0" presId="urn:microsoft.com/office/officeart/2005/8/layout/orgChart1"/>
    <dgm:cxn modelId="{DBFFAC30-51F3-4064-9057-775E73D164C2}" type="presParOf" srcId="{2AC2A85E-DB31-45AC-93D5-A1DA8EA4F1EF}" destId="{08D07F70-BEF7-4710-8992-CD6114FC7522}" srcOrd="1" destOrd="0" presId="urn:microsoft.com/office/officeart/2005/8/layout/orgChart1"/>
    <dgm:cxn modelId="{43531D1E-8DCC-4B5D-A8CC-650C9A6FA072}" type="presParOf" srcId="{DA3FFC0F-F137-45EA-BF54-DAFEA9AC9526}" destId="{98181D68-9C54-4D17-9F36-38DDE9039902}" srcOrd="1" destOrd="0" presId="urn:microsoft.com/office/officeart/2005/8/layout/orgChart1"/>
    <dgm:cxn modelId="{D755D043-2B38-4AA5-A137-4E46F5425B54}" type="presParOf" srcId="{98181D68-9C54-4D17-9F36-38DDE9039902}" destId="{2FECC430-6A17-403E-8BED-B4FEA994C1B6}" srcOrd="0" destOrd="0" presId="urn:microsoft.com/office/officeart/2005/8/layout/orgChart1"/>
    <dgm:cxn modelId="{A747AC1A-A8A7-47F2-9C71-791C4C2DDA3D}" type="presParOf" srcId="{98181D68-9C54-4D17-9F36-38DDE9039902}" destId="{FD82588F-D1CA-4C37-BE20-E0D60621F3F6}" srcOrd="1" destOrd="0" presId="urn:microsoft.com/office/officeart/2005/8/layout/orgChart1"/>
    <dgm:cxn modelId="{959D5680-DC50-489D-9D28-E4904EF18819}" type="presParOf" srcId="{FD82588F-D1CA-4C37-BE20-E0D60621F3F6}" destId="{115CC8BA-0ACF-45BE-91E5-B6F6BA778345}" srcOrd="0" destOrd="0" presId="urn:microsoft.com/office/officeart/2005/8/layout/orgChart1"/>
    <dgm:cxn modelId="{FE628D3E-D956-4C83-A8B5-C8B48089EE01}" type="presParOf" srcId="{115CC8BA-0ACF-45BE-91E5-B6F6BA778345}" destId="{E73689C8-E063-45A9-9FB9-E5B3714F5D27}" srcOrd="0" destOrd="0" presId="urn:microsoft.com/office/officeart/2005/8/layout/orgChart1"/>
    <dgm:cxn modelId="{3C3D5ED5-8E2E-41E5-B70F-449293CB83D4}" type="presParOf" srcId="{115CC8BA-0ACF-45BE-91E5-B6F6BA778345}" destId="{B3293C3F-D37A-41A0-ACBA-EDE738657269}" srcOrd="1" destOrd="0" presId="urn:microsoft.com/office/officeart/2005/8/layout/orgChart1"/>
    <dgm:cxn modelId="{B8E0F425-997B-498D-963B-2CEBC14983B3}" type="presParOf" srcId="{FD82588F-D1CA-4C37-BE20-E0D60621F3F6}" destId="{4D0351D1-9D27-4832-BD9C-50E65870FF4D}" srcOrd="1" destOrd="0" presId="urn:microsoft.com/office/officeart/2005/8/layout/orgChart1"/>
    <dgm:cxn modelId="{8E19F334-EB57-4970-87B9-910189C69F56}" type="presParOf" srcId="{FD82588F-D1CA-4C37-BE20-E0D60621F3F6}" destId="{B7497B94-8895-458A-862E-5CC1EE860A16}" srcOrd="2" destOrd="0" presId="urn:microsoft.com/office/officeart/2005/8/layout/orgChart1"/>
    <dgm:cxn modelId="{782BF77E-568F-4A6C-8624-F7719D1FCC3D}" type="presParOf" srcId="{DA3FFC0F-F137-45EA-BF54-DAFEA9AC9526}" destId="{B70D7F2F-0F90-458E-9FCB-811C26FF11A2}" srcOrd="2" destOrd="0" presId="urn:microsoft.com/office/officeart/2005/8/layout/orgChart1"/>
    <dgm:cxn modelId="{4AF946D1-CC3C-4D5C-966E-96FBC336EEF1}" type="presParOf" srcId="{61BB6DD4-1F1D-4145-A100-9A139465D831}" destId="{9E884314-82E6-4073-B02E-A2A12D08FAB0}" srcOrd="2" destOrd="0" presId="urn:microsoft.com/office/officeart/2005/8/layout/orgChart1"/>
    <dgm:cxn modelId="{5FE086F9-CDFE-4E27-A010-4BE8C58AF5F4}" type="presParOf" srcId="{61BB6DD4-1F1D-4145-A100-9A139465D831}" destId="{C6E84822-028C-41D7-8C0F-B67BC44A297D}" srcOrd="3" destOrd="0" presId="urn:microsoft.com/office/officeart/2005/8/layout/orgChart1"/>
    <dgm:cxn modelId="{91E67FB9-3380-44A1-A22F-969A95CD4681}" type="presParOf" srcId="{C6E84822-028C-41D7-8C0F-B67BC44A297D}" destId="{3C0180A5-22B9-48CA-9AFA-65186704AC63}" srcOrd="0" destOrd="0" presId="urn:microsoft.com/office/officeart/2005/8/layout/orgChart1"/>
    <dgm:cxn modelId="{D73FA147-E87C-4036-8B78-F787A8F73FE7}" type="presParOf" srcId="{3C0180A5-22B9-48CA-9AFA-65186704AC63}" destId="{FECABA73-BF7B-4BD3-977C-60EDFE504B49}" srcOrd="0" destOrd="0" presId="urn:microsoft.com/office/officeart/2005/8/layout/orgChart1"/>
    <dgm:cxn modelId="{648E0E37-4A20-4658-9759-6057BC9F77A5}" type="presParOf" srcId="{3C0180A5-22B9-48CA-9AFA-65186704AC63}" destId="{BB8827F7-8325-4A3A-9B61-52D62A777187}" srcOrd="1" destOrd="0" presId="urn:microsoft.com/office/officeart/2005/8/layout/orgChart1"/>
    <dgm:cxn modelId="{898A425F-5767-4B72-841D-81DCB8D988F5}" type="presParOf" srcId="{C6E84822-028C-41D7-8C0F-B67BC44A297D}" destId="{AEF7980B-8D30-43FF-8E4D-E5A960C6AD62}" srcOrd="1" destOrd="0" presId="urn:microsoft.com/office/officeart/2005/8/layout/orgChart1"/>
    <dgm:cxn modelId="{B605A3B6-88F2-4ACA-A132-D35F1C04AD51}" type="presParOf" srcId="{AEF7980B-8D30-43FF-8E4D-E5A960C6AD62}" destId="{60432234-C580-4C43-8F55-2E68795C1F1F}" srcOrd="0" destOrd="0" presId="urn:microsoft.com/office/officeart/2005/8/layout/orgChart1"/>
    <dgm:cxn modelId="{DD2A3775-4D29-4836-B5A4-60F93286728F}" type="presParOf" srcId="{AEF7980B-8D30-43FF-8E4D-E5A960C6AD62}" destId="{740E41AE-8524-4983-8532-DBF91CEDC902}" srcOrd="1" destOrd="0" presId="urn:microsoft.com/office/officeart/2005/8/layout/orgChart1"/>
    <dgm:cxn modelId="{CAB93B58-E9A9-45B8-BCCB-445CCD5E38AA}" type="presParOf" srcId="{740E41AE-8524-4983-8532-DBF91CEDC902}" destId="{B41BCE9B-BD7E-4A02-8703-9C99E3C19BEA}" srcOrd="0" destOrd="0" presId="urn:microsoft.com/office/officeart/2005/8/layout/orgChart1"/>
    <dgm:cxn modelId="{3A9075C0-1E9A-4025-8BE5-054B0C64F9A7}" type="presParOf" srcId="{B41BCE9B-BD7E-4A02-8703-9C99E3C19BEA}" destId="{2560F06A-A501-4209-A9D6-62580A5367DB}" srcOrd="0" destOrd="0" presId="urn:microsoft.com/office/officeart/2005/8/layout/orgChart1"/>
    <dgm:cxn modelId="{CFDF7A29-6761-49B8-A6A5-E81A1BAA14EE}" type="presParOf" srcId="{B41BCE9B-BD7E-4A02-8703-9C99E3C19BEA}" destId="{1C618943-4DE7-42C0-91F2-4A85042997C6}" srcOrd="1" destOrd="0" presId="urn:microsoft.com/office/officeart/2005/8/layout/orgChart1"/>
    <dgm:cxn modelId="{1EC4F6C3-CC29-4DAA-9ED7-EAB88DB8673B}" type="presParOf" srcId="{740E41AE-8524-4983-8532-DBF91CEDC902}" destId="{8CE0CD2B-AFF4-4B9C-B4E4-3C5DE53061FA}" srcOrd="1" destOrd="0" presId="urn:microsoft.com/office/officeart/2005/8/layout/orgChart1"/>
    <dgm:cxn modelId="{853896D6-EFFC-42B3-9783-CC3F8D17989D}" type="presParOf" srcId="{740E41AE-8524-4983-8532-DBF91CEDC902}" destId="{66FF91CA-FE27-46EB-871C-9FB52557C857}" srcOrd="2" destOrd="0" presId="urn:microsoft.com/office/officeart/2005/8/layout/orgChart1"/>
    <dgm:cxn modelId="{0CF2E899-2D88-4F7F-8C28-679C59A6BCEB}" type="presParOf" srcId="{C6E84822-028C-41D7-8C0F-B67BC44A297D}" destId="{4B01D755-E5B1-4B79-9D3B-80BBA21DCF1C}" srcOrd="2" destOrd="0" presId="urn:microsoft.com/office/officeart/2005/8/layout/orgChart1"/>
    <dgm:cxn modelId="{6472AAFE-1DE7-4213-9AD9-7C70EDB01A89}" type="presParOf" srcId="{FC61382E-545A-4CEC-B50F-D56E33A1BDF2}" destId="{572D8449-E132-4A6F-ACF8-29C49B2FD80F}" srcOrd="2" destOrd="0" presId="urn:microsoft.com/office/officeart/2005/8/layout/orgChart1"/>
    <dgm:cxn modelId="{742F420F-60E2-4980-AB89-D63EDCB364F4}" type="presParOf" srcId="{0A7E6632-C68E-40EF-A038-604A812B08EC}" destId="{70883931-A9C2-4304-AEED-15336D48F76D}" srcOrd="4" destOrd="0" presId="urn:microsoft.com/office/officeart/2005/8/layout/orgChart1"/>
    <dgm:cxn modelId="{755EBD2E-D572-4CA5-AC66-D92F67C79AA9}" type="presParOf" srcId="{0A7E6632-C68E-40EF-A038-604A812B08EC}" destId="{218A95B4-9C1B-43A1-890C-EEBA20AC2590}" srcOrd="5" destOrd="0" presId="urn:microsoft.com/office/officeart/2005/8/layout/orgChart1"/>
    <dgm:cxn modelId="{CB9C1774-CA68-4354-BE96-C201A0180C5F}" type="presParOf" srcId="{218A95B4-9C1B-43A1-890C-EEBA20AC2590}" destId="{FA149A1A-BBA8-43E5-AF85-D1A9BE0F076D}" srcOrd="0" destOrd="0" presId="urn:microsoft.com/office/officeart/2005/8/layout/orgChart1"/>
    <dgm:cxn modelId="{61AA55F8-DA54-46D8-B74C-7121A4777CCF}" type="presParOf" srcId="{FA149A1A-BBA8-43E5-AF85-D1A9BE0F076D}" destId="{0284B9FE-7FA2-4446-9E10-339858D4491C}" srcOrd="0" destOrd="0" presId="urn:microsoft.com/office/officeart/2005/8/layout/orgChart1"/>
    <dgm:cxn modelId="{9E8E6885-078B-49F8-AEF3-A0D6A8546DDB}" type="presParOf" srcId="{FA149A1A-BBA8-43E5-AF85-D1A9BE0F076D}" destId="{AECF1EBC-531F-42DF-897E-C8200A61E487}" srcOrd="1" destOrd="0" presId="urn:microsoft.com/office/officeart/2005/8/layout/orgChart1"/>
    <dgm:cxn modelId="{251FE7DA-E93F-4CF5-9271-95916FB7723B}" type="presParOf" srcId="{218A95B4-9C1B-43A1-890C-EEBA20AC2590}" destId="{BBE928E3-AD69-4443-BEA6-0CFC256219B4}" srcOrd="1" destOrd="0" presId="urn:microsoft.com/office/officeart/2005/8/layout/orgChart1"/>
    <dgm:cxn modelId="{8ECCB4B8-9F3C-4D2C-9294-C971533B1F3E}" type="presParOf" srcId="{BBE928E3-AD69-4443-BEA6-0CFC256219B4}" destId="{E9A57A0F-604E-47B8-A602-82EF6AB48F17}" srcOrd="0" destOrd="0" presId="urn:microsoft.com/office/officeart/2005/8/layout/orgChart1"/>
    <dgm:cxn modelId="{4FE1E82F-06FD-49C6-9AFF-E90645614DB8}" type="presParOf" srcId="{BBE928E3-AD69-4443-BEA6-0CFC256219B4}" destId="{D5FB94F1-4640-4573-BD66-A1A1A2F7623E}" srcOrd="1" destOrd="0" presId="urn:microsoft.com/office/officeart/2005/8/layout/orgChart1"/>
    <dgm:cxn modelId="{5F1E5BC2-CCED-428F-9353-4128B18BF3C3}" type="presParOf" srcId="{D5FB94F1-4640-4573-BD66-A1A1A2F7623E}" destId="{2FE6B90E-08FF-4175-8403-E116DF6B25F0}" srcOrd="0" destOrd="0" presId="urn:microsoft.com/office/officeart/2005/8/layout/orgChart1"/>
    <dgm:cxn modelId="{237F4392-1F61-4AD5-B724-B8061B00F877}" type="presParOf" srcId="{2FE6B90E-08FF-4175-8403-E116DF6B25F0}" destId="{5720B22D-EBD0-469D-9CC5-D75F41367778}" srcOrd="0" destOrd="0" presId="urn:microsoft.com/office/officeart/2005/8/layout/orgChart1"/>
    <dgm:cxn modelId="{374F4B34-B4B0-476F-8EC1-19DD136DFF13}" type="presParOf" srcId="{2FE6B90E-08FF-4175-8403-E116DF6B25F0}" destId="{156F5032-F642-4816-A3E6-2D66305621D9}" srcOrd="1" destOrd="0" presId="urn:microsoft.com/office/officeart/2005/8/layout/orgChart1"/>
    <dgm:cxn modelId="{1883881F-A971-44CB-8590-7BC97EC82790}" type="presParOf" srcId="{D5FB94F1-4640-4573-BD66-A1A1A2F7623E}" destId="{A39CB6AD-149A-41CF-998F-91EA7E4D6CA5}" srcOrd="1" destOrd="0" presId="urn:microsoft.com/office/officeart/2005/8/layout/orgChart1"/>
    <dgm:cxn modelId="{49CCAD0F-7EC7-4483-9910-3F76BB08109F}" type="presParOf" srcId="{D5FB94F1-4640-4573-BD66-A1A1A2F7623E}" destId="{761AFA03-A5E2-495E-BC43-39C3590C4BAB}" srcOrd="2" destOrd="0" presId="urn:microsoft.com/office/officeart/2005/8/layout/orgChart1"/>
    <dgm:cxn modelId="{95D5EED6-A2A6-408D-A9B9-9C340FB6B306}" type="presParOf" srcId="{BBE928E3-AD69-4443-BEA6-0CFC256219B4}" destId="{0E250861-F8AC-48CE-A02E-5D16135CA269}" srcOrd="2" destOrd="0" presId="urn:microsoft.com/office/officeart/2005/8/layout/orgChart1"/>
    <dgm:cxn modelId="{D486AA66-C3C8-4797-8A5D-EB7356CD742F}" type="presParOf" srcId="{BBE928E3-AD69-4443-BEA6-0CFC256219B4}" destId="{0A91027B-BC0F-4841-8171-C80D4FE5BCB4}" srcOrd="3" destOrd="0" presId="urn:microsoft.com/office/officeart/2005/8/layout/orgChart1"/>
    <dgm:cxn modelId="{C11FE75B-85BE-4748-B09B-8B7BBB96E77A}" type="presParOf" srcId="{0A91027B-BC0F-4841-8171-C80D4FE5BCB4}" destId="{CA522B23-CC92-481F-A96A-40BD526905C4}" srcOrd="0" destOrd="0" presId="urn:microsoft.com/office/officeart/2005/8/layout/orgChart1"/>
    <dgm:cxn modelId="{C0B1C7DB-BF27-4896-B566-37706E997932}" type="presParOf" srcId="{CA522B23-CC92-481F-A96A-40BD526905C4}" destId="{3EE7EC17-C782-48BD-834C-58E4497AF3BE}" srcOrd="0" destOrd="0" presId="urn:microsoft.com/office/officeart/2005/8/layout/orgChart1"/>
    <dgm:cxn modelId="{B0574732-AA2B-4EEA-9D9E-2DECAEBB2F46}" type="presParOf" srcId="{CA522B23-CC92-481F-A96A-40BD526905C4}" destId="{C5A51607-D755-4A66-943A-C2E84C5F440C}" srcOrd="1" destOrd="0" presId="urn:microsoft.com/office/officeart/2005/8/layout/orgChart1"/>
    <dgm:cxn modelId="{377A9349-19A5-4196-8F4C-DCB24A7F4A53}" type="presParOf" srcId="{0A91027B-BC0F-4841-8171-C80D4FE5BCB4}" destId="{D52814B7-D517-4795-A596-32B88667BC8E}" srcOrd="1" destOrd="0" presId="urn:microsoft.com/office/officeart/2005/8/layout/orgChart1"/>
    <dgm:cxn modelId="{420E9506-EDF0-462F-9380-58FB8269D69B}" type="presParOf" srcId="{D52814B7-D517-4795-A596-32B88667BC8E}" destId="{40FAAD87-9558-4656-B5F2-2E3F602B87DF}" srcOrd="0" destOrd="0" presId="urn:microsoft.com/office/officeart/2005/8/layout/orgChart1"/>
    <dgm:cxn modelId="{85D6D3CF-2E5A-482F-B764-7206379A1CE5}" type="presParOf" srcId="{D52814B7-D517-4795-A596-32B88667BC8E}" destId="{53AF3CC9-98E8-4A65-B73B-E418BAB16C48}" srcOrd="1" destOrd="0" presId="urn:microsoft.com/office/officeart/2005/8/layout/orgChart1"/>
    <dgm:cxn modelId="{5F0E98DD-B9D5-4A0C-B0F7-910944C3C37E}" type="presParOf" srcId="{53AF3CC9-98E8-4A65-B73B-E418BAB16C48}" destId="{30F0E222-23F0-4F95-9A93-E4B567A09122}" srcOrd="0" destOrd="0" presId="urn:microsoft.com/office/officeart/2005/8/layout/orgChart1"/>
    <dgm:cxn modelId="{74AF1F02-88A5-4FF9-B73A-429EB76018B5}" type="presParOf" srcId="{30F0E222-23F0-4F95-9A93-E4B567A09122}" destId="{DE7DA270-1CB5-4FDB-AFAB-2306B778D819}" srcOrd="0" destOrd="0" presId="urn:microsoft.com/office/officeart/2005/8/layout/orgChart1"/>
    <dgm:cxn modelId="{D329769F-C3F2-48E1-A822-504E835E8751}" type="presParOf" srcId="{30F0E222-23F0-4F95-9A93-E4B567A09122}" destId="{BA5E34A1-64C5-4CF1-9B69-1ED210A7234D}" srcOrd="1" destOrd="0" presId="urn:microsoft.com/office/officeart/2005/8/layout/orgChart1"/>
    <dgm:cxn modelId="{5B2CF216-6E58-4706-9254-E010FD9BC04E}" type="presParOf" srcId="{53AF3CC9-98E8-4A65-B73B-E418BAB16C48}" destId="{055CBD0C-7318-41B7-933E-789EF8A36E36}" srcOrd="1" destOrd="0" presId="urn:microsoft.com/office/officeart/2005/8/layout/orgChart1"/>
    <dgm:cxn modelId="{6905585C-C7F1-43F9-93C5-ADF853FC38E5}" type="presParOf" srcId="{53AF3CC9-98E8-4A65-B73B-E418BAB16C48}" destId="{630A9726-6C03-412E-B87A-4F086B08D0A3}" srcOrd="2" destOrd="0" presId="urn:microsoft.com/office/officeart/2005/8/layout/orgChart1"/>
    <dgm:cxn modelId="{4AA10B66-7AFA-45EC-9504-C12D6E29F699}" type="presParOf" srcId="{0A91027B-BC0F-4841-8171-C80D4FE5BCB4}" destId="{390AE99C-E9B1-4498-9324-36BF78FBAEB1}" srcOrd="2" destOrd="0" presId="urn:microsoft.com/office/officeart/2005/8/layout/orgChart1"/>
    <dgm:cxn modelId="{55BD8A0A-3856-4A42-B11B-F22B9B56000E}" type="presParOf" srcId="{BBE928E3-AD69-4443-BEA6-0CFC256219B4}" destId="{5C01E590-5380-4DF3-AAA8-82CC5FE96439}" srcOrd="4" destOrd="0" presId="urn:microsoft.com/office/officeart/2005/8/layout/orgChart1"/>
    <dgm:cxn modelId="{844F6DDC-291C-46C7-8DEC-63E296F94A91}" type="presParOf" srcId="{BBE928E3-AD69-4443-BEA6-0CFC256219B4}" destId="{F70D42CC-8B01-4580-B8B7-AA40DABDE2A3}" srcOrd="5" destOrd="0" presId="urn:microsoft.com/office/officeart/2005/8/layout/orgChart1"/>
    <dgm:cxn modelId="{EDC20973-C53F-4884-8BDC-45E08B4A7170}" type="presParOf" srcId="{F70D42CC-8B01-4580-B8B7-AA40DABDE2A3}" destId="{73AF3071-59D7-4FDD-AF80-936651F017B1}" srcOrd="0" destOrd="0" presId="urn:microsoft.com/office/officeart/2005/8/layout/orgChart1"/>
    <dgm:cxn modelId="{C4E4AE6E-9665-4B24-80BF-438CE1CCED96}" type="presParOf" srcId="{73AF3071-59D7-4FDD-AF80-936651F017B1}" destId="{CD1D534F-3BF9-4B78-B678-57757E220B14}" srcOrd="0" destOrd="0" presId="urn:microsoft.com/office/officeart/2005/8/layout/orgChart1"/>
    <dgm:cxn modelId="{16DE4CCD-48DE-4E93-B596-5F44017B758A}" type="presParOf" srcId="{73AF3071-59D7-4FDD-AF80-936651F017B1}" destId="{2CE4EB1B-5764-4931-AA05-6C6B63D19778}" srcOrd="1" destOrd="0" presId="urn:microsoft.com/office/officeart/2005/8/layout/orgChart1"/>
    <dgm:cxn modelId="{8A059D77-3EFF-49A0-8A24-AFDA0A1D758C}" type="presParOf" srcId="{F70D42CC-8B01-4580-B8B7-AA40DABDE2A3}" destId="{A148A73E-A19A-40BC-90EF-AC02A8250CEF}" srcOrd="1" destOrd="0" presId="urn:microsoft.com/office/officeart/2005/8/layout/orgChart1"/>
    <dgm:cxn modelId="{5F6D9810-A5B7-441C-BC8B-4DC39437AEE0}" type="presParOf" srcId="{F70D42CC-8B01-4580-B8B7-AA40DABDE2A3}" destId="{653695E3-0E15-417A-B4A4-31C55BBA2548}" srcOrd="2" destOrd="0" presId="urn:microsoft.com/office/officeart/2005/8/layout/orgChart1"/>
    <dgm:cxn modelId="{58A7CCBF-74B4-49EC-9C66-DA32D999F54F}" type="presParOf" srcId="{BBE928E3-AD69-4443-BEA6-0CFC256219B4}" destId="{3B843931-D4BA-41B1-B28D-9EC4C2C85A3C}" srcOrd="6" destOrd="0" presId="urn:microsoft.com/office/officeart/2005/8/layout/orgChart1"/>
    <dgm:cxn modelId="{1E6647A0-4452-461E-B5ED-F469C5DA9E15}" type="presParOf" srcId="{BBE928E3-AD69-4443-BEA6-0CFC256219B4}" destId="{701FB455-8085-42B3-A371-A7194CA9B770}" srcOrd="7" destOrd="0" presId="urn:microsoft.com/office/officeart/2005/8/layout/orgChart1"/>
    <dgm:cxn modelId="{30EEB70A-2CEF-4B98-90C3-9A353CADA67E}" type="presParOf" srcId="{701FB455-8085-42B3-A371-A7194CA9B770}" destId="{D5F07FF8-9C25-4E3E-9EBF-22B830BD5680}" srcOrd="0" destOrd="0" presId="urn:microsoft.com/office/officeart/2005/8/layout/orgChart1"/>
    <dgm:cxn modelId="{7DB1023F-ED3D-4A03-BD3D-64B4456F3F4B}" type="presParOf" srcId="{D5F07FF8-9C25-4E3E-9EBF-22B830BD5680}" destId="{DA053EA3-E57C-4C45-8B43-31DCCE8FD932}" srcOrd="0" destOrd="0" presId="urn:microsoft.com/office/officeart/2005/8/layout/orgChart1"/>
    <dgm:cxn modelId="{032DD22C-5CF8-462E-AF26-B77D6F12B875}" type="presParOf" srcId="{D5F07FF8-9C25-4E3E-9EBF-22B830BD5680}" destId="{8BB5D07F-4C51-48DC-A95F-E18509097835}" srcOrd="1" destOrd="0" presId="urn:microsoft.com/office/officeart/2005/8/layout/orgChart1"/>
    <dgm:cxn modelId="{92F1108F-EBC1-4587-B699-F6C56ECD86A6}" type="presParOf" srcId="{701FB455-8085-42B3-A371-A7194CA9B770}" destId="{1AF0CB9B-62E8-4A6D-90BC-B7571BDF4D71}" srcOrd="1" destOrd="0" presId="urn:microsoft.com/office/officeart/2005/8/layout/orgChart1"/>
    <dgm:cxn modelId="{05AF29FE-F2DF-4BA2-A2DF-2EEC4B27DF2A}" type="presParOf" srcId="{701FB455-8085-42B3-A371-A7194CA9B770}" destId="{98642258-ED88-49D5-94BC-8DD66F8669E1}" srcOrd="2" destOrd="0" presId="urn:microsoft.com/office/officeart/2005/8/layout/orgChart1"/>
    <dgm:cxn modelId="{1D5BE30E-2740-4F2D-AEF7-CE1484AD754A}" type="presParOf" srcId="{98642258-ED88-49D5-94BC-8DD66F8669E1}" destId="{99854AF2-1802-49B2-8188-BAA5931F9907}" srcOrd="0" destOrd="0" presId="urn:microsoft.com/office/officeart/2005/8/layout/orgChart1"/>
    <dgm:cxn modelId="{F4E08F03-6F4E-434B-A1BE-C9035856ACE6}" type="presParOf" srcId="{98642258-ED88-49D5-94BC-8DD66F8669E1}" destId="{8E88D11C-E227-4503-BCF4-06EED8CBB745}" srcOrd="1" destOrd="0" presId="urn:microsoft.com/office/officeart/2005/8/layout/orgChart1"/>
    <dgm:cxn modelId="{1A297F97-D494-4666-B483-3292A263FAC6}" type="presParOf" srcId="{8E88D11C-E227-4503-BCF4-06EED8CBB745}" destId="{F2B1FA01-BF61-4B06-A254-6A8460E5AA58}" srcOrd="0" destOrd="0" presId="urn:microsoft.com/office/officeart/2005/8/layout/orgChart1"/>
    <dgm:cxn modelId="{E6395D79-D7AA-4099-90DC-3A51C097EEAE}" type="presParOf" srcId="{F2B1FA01-BF61-4B06-A254-6A8460E5AA58}" destId="{34B63B47-FC7D-4FA6-915D-FACCEACCE483}" srcOrd="0" destOrd="0" presId="urn:microsoft.com/office/officeart/2005/8/layout/orgChart1"/>
    <dgm:cxn modelId="{933A62A1-1FE2-42A4-B94B-21C99673BAAF}" type="presParOf" srcId="{F2B1FA01-BF61-4B06-A254-6A8460E5AA58}" destId="{2350EBB4-A126-4D5B-8E66-3C7FB4B3AA82}" srcOrd="1" destOrd="0" presId="urn:microsoft.com/office/officeart/2005/8/layout/orgChart1"/>
    <dgm:cxn modelId="{A4CC25DC-5B7F-4666-A412-6F8FFAF22833}" type="presParOf" srcId="{8E88D11C-E227-4503-BCF4-06EED8CBB745}" destId="{DCF459D1-728D-4CB0-B271-7515BF881F45}" srcOrd="1" destOrd="0" presId="urn:microsoft.com/office/officeart/2005/8/layout/orgChart1"/>
    <dgm:cxn modelId="{3D1501CE-BEE9-48E4-88B3-C6BC42555362}" type="presParOf" srcId="{8E88D11C-E227-4503-BCF4-06EED8CBB745}" destId="{C77910AD-577E-49E2-8A48-997278BD920B}" srcOrd="2" destOrd="0" presId="urn:microsoft.com/office/officeart/2005/8/layout/orgChart1"/>
    <dgm:cxn modelId="{4B9721DD-CD0F-4E07-A2FA-53B66DB63764}" type="presParOf" srcId="{98642258-ED88-49D5-94BC-8DD66F8669E1}" destId="{2674BCE6-0029-4008-9F11-FD68C5DBAE3B}" srcOrd="2" destOrd="0" presId="urn:microsoft.com/office/officeart/2005/8/layout/orgChart1"/>
    <dgm:cxn modelId="{7C537284-1B3A-4951-BDF4-DDC5C6DB6593}" type="presParOf" srcId="{98642258-ED88-49D5-94BC-8DD66F8669E1}" destId="{C23B1356-F64A-494D-9D08-56E168771DD9}" srcOrd="3" destOrd="0" presId="urn:microsoft.com/office/officeart/2005/8/layout/orgChart1"/>
    <dgm:cxn modelId="{9830CD09-0542-47F3-94C8-3CC2EF9D54D1}" type="presParOf" srcId="{C23B1356-F64A-494D-9D08-56E168771DD9}" destId="{8FF9AA13-E2B7-454B-BC84-39A0E27BBFF9}" srcOrd="0" destOrd="0" presId="urn:microsoft.com/office/officeart/2005/8/layout/orgChart1"/>
    <dgm:cxn modelId="{FC302032-BE1B-407D-815F-3CA06D78757B}" type="presParOf" srcId="{8FF9AA13-E2B7-454B-BC84-39A0E27BBFF9}" destId="{ED0FC6F3-2EB5-42FB-A759-E33D4A186571}" srcOrd="0" destOrd="0" presId="urn:microsoft.com/office/officeart/2005/8/layout/orgChart1"/>
    <dgm:cxn modelId="{664CA5A1-1DDB-484B-A53B-E03CBFA684A1}" type="presParOf" srcId="{8FF9AA13-E2B7-454B-BC84-39A0E27BBFF9}" destId="{826BACAD-75B4-489E-95E3-51F5D06880CF}" srcOrd="1" destOrd="0" presId="urn:microsoft.com/office/officeart/2005/8/layout/orgChart1"/>
    <dgm:cxn modelId="{7CBA2F23-DCCE-4BF1-B7AE-BA05AAA16CBA}" type="presParOf" srcId="{C23B1356-F64A-494D-9D08-56E168771DD9}" destId="{5255E785-288F-4C55-851F-6FA5A0B2558E}" srcOrd="1" destOrd="0" presId="urn:microsoft.com/office/officeart/2005/8/layout/orgChart1"/>
    <dgm:cxn modelId="{1D9535C8-9E60-402D-9820-A2B045467E29}" type="presParOf" srcId="{C23B1356-F64A-494D-9D08-56E168771DD9}" destId="{BE2FAC78-5A6A-4D78-836B-1234A7B67CD7}" srcOrd="2" destOrd="0" presId="urn:microsoft.com/office/officeart/2005/8/layout/orgChart1"/>
    <dgm:cxn modelId="{AFFAE147-ACE8-430A-96B5-2FD216BC37C4}" type="presParOf" srcId="{218A95B4-9C1B-43A1-890C-EEBA20AC2590}" destId="{C4F58CB8-18FD-4AE2-AD52-8E4EFF4BDC57}" srcOrd="2" destOrd="0" presId="urn:microsoft.com/office/officeart/2005/8/layout/orgChart1"/>
    <dgm:cxn modelId="{D55935CE-2567-4F65-8895-9541DC84D013}" type="presParOf" srcId="{DF025F40-F730-408B-9F31-24358B8C0FFD}" destId="{9A5ED66B-95DF-4728-8419-CD01BBF05149}" srcOrd="2" destOrd="0" presId="urn:microsoft.com/office/officeart/2005/8/layout/orgChart1"/>
    <dgm:cxn modelId="{E2CF52B0-1D04-4A50-8815-D80BD5E8A3BC}" type="presParOf" srcId="{A5A6E259-9A45-45BA-BDA1-64EE1A6A1CEE}" destId="{E36A67C4-0C75-446E-A8F4-8C7A1B2211E6}" srcOrd="4" destOrd="0" presId="urn:microsoft.com/office/officeart/2005/8/layout/orgChart1"/>
    <dgm:cxn modelId="{AFCA3C78-032E-4A02-85CF-7E80C1D867C1}" type="presParOf" srcId="{A5A6E259-9A45-45BA-BDA1-64EE1A6A1CEE}" destId="{D05C6BFB-242B-40DB-B69F-140E6C2A4D00}" srcOrd="5" destOrd="0" presId="urn:microsoft.com/office/officeart/2005/8/layout/orgChart1"/>
    <dgm:cxn modelId="{898EF3A5-F708-4149-80AC-73D53270BFB9}" type="presParOf" srcId="{D05C6BFB-242B-40DB-B69F-140E6C2A4D00}" destId="{6DF28A80-D9C9-4B22-8D24-319AB1F627DC}" srcOrd="0" destOrd="0" presId="urn:microsoft.com/office/officeart/2005/8/layout/orgChart1"/>
    <dgm:cxn modelId="{FC396B94-8BD1-48C2-9889-5410DB091992}" type="presParOf" srcId="{6DF28A80-D9C9-4B22-8D24-319AB1F627DC}" destId="{472BDA94-887A-466D-99FD-A320DD4B0D4F}" srcOrd="0" destOrd="0" presId="urn:microsoft.com/office/officeart/2005/8/layout/orgChart1"/>
    <dgm:cxn modelId="{95649D28-A26A-41F2-AC39-58AC5D7A5132}" type="presParOf" srcId="{6DF28A80-D9C9-4B22-8D24-319AB1F627DC}" destId="{D8EC3D36-AA75-4C94-8DC7-EBF569202C93}" srcOrd="1" destOrd="0" presId="urn:microsoft.com/office/officeart/2005/8/layout/orgChart1"/>
    <dgm:cxn modelId="{3E4C32AC-4A7F-4F24-9E3E-E182AC8EAFAF}" type="presParOf" srcId="{D05C6BFB-242B-40DB-B69F-140E6C2A4D00}" destId="{342B22D8-C2AD-4357-90D3-6C6970979160}" srcOrd="1" destOrd="0" presId="urn:microsoft.com/office/officeart/2005/8/layout/orgChart1"/>
    <dgm:cxn modelId="{B898B916-3954-4824-8160-8ED85CEA733C}" type="presParOf" srcId="{342B22D8-C2AD-4357-90D3-6C6970979160}" destId="{34F322C3-EDED-42EC-B58E-13F5AB0BE119}" srcOrd="0" destOrd="0" presId="urn:microsoft.com/office/officeart/2005/8/layout/orgChart1"/>
    <dgm:cxn modelId="{88500358-2DDC-44C1-A8DB-E5374724D05A}" type="presParOf" srcId="{342B22D8-C2AD-4357-90D3-6C6970979160}" destId="{FE9A77F4-6330-4AE4-ACF6-ED2D71E28420}" srcOrd="1" destOrd="0" presId="urn:microsoft.com/office/officeart/2005/8/layout/orgChart1"/>
    <dgm:cxn modelId="{170532BE-E38F-42FB-A76B-D7C4EC2C3320}" type="presParOf" srcId="{FE9A77F4-6330-4AE4-ACF6-ED2D71E28420}" destId="{1EE374E3-B497-49C5-B055-AC66F9EFCC94}" srcOrd="0" destOrd="0" presId="urn:microsoft.com/office/officeart/2005/8/layout/orgChart1"/>
    <dgm:cxn modelId="{78CB32D0-7F5D-47D2-84C1-2B5B3B602706}" type="presParOf" srcId="{1EE374E3-B497-49C5-B055-AC66F9EFCC94}" destId="{FDC58916-D3F3-4129-89A5-6D0C785B59D5}" srcOrd="0" destOrd="0" presId="urn:microsoft.com/office/officeart/2005/8/layout/orgChart1"/>
    <dgm:cxn modelId="{C93B633F-BF8B-4A7A-A1FF-2CD2DEF2CFB3}" type="presParOf" srcId="{1EE374E3-B497-49C5-B055-AC66F9EFCC94}" destId="{A3EE14A1-C960-4414-A36B-5B71EF6ADE76}" srcOrd="1" destOrd="0" presId="urn:microsoft.com/office/officeart/2005/8/layout/orgChart1"/>
    <dgm:cxn modelId="{A734D322-E01A-4050-9690-5B153A426A03}" type="presParOf" srcId="{FE9A77F4-6330-4AE4-ACF6-ED2D71E28420}" destId="{B9484B79-C70D-4AE0-8D4A-CE8F4BF71FDA}" srcOrd="1" destOrd="0" presId="urn:microsoft.com/office/officeart/2005/8/layout/orgChart1"/>
    <dgm:cxn modelId="{E4EC309C-72ED-451A-9FF9-32C903DD2695}" type="presParOf" srcId="{B9484B79-C70D-4AE0-8D4A-CE8F4BF71FDA}" destId="{302F49E0-EFCB-4ED3-BFD7-95AC37D6FB50}" srcOrd="0" destOrd="0" presId="urn:microsoft.com/office/officeart/2005/8/layout/orgChart1"/>
    <dgm:cxn modelId="{1C38AF6E-0A61-4560-9CB3-E7ACF589E1C1}" type="presParOf" srcId="{B9484B79-C70D-4AE0-8D4A-CE8F4BF71FDA}" destId="{A6018EB7-FEE4-4EF4-9A28-510F130C941C}" srcOrd="1" destOrd="0" presId="urn:microsoft.com/office/officeart/2005/8/layout/orgChart1"/>
    <dgm:cxn modelId="{D33987FA-A31E-441B-B6F7-E8B7A56BC70C}" type="presParOf" srcId="{A6018EB7-FEE4-4EF4-9A28-510F130C941C}" destId="{B7C71F19-DF1D-4AD7-A259-4B4458D16A74}" srcOrd="0" destOrd="0" presId="urn:microsoft.com/office/officeart/2005/8/layout/orgChart1"/>
    <dgm:cxn modelId="{D07DB4EC-46DD-4FE7-A16E-7970C87EF925}" type="presParOf" srcId="{B7C71F19-DF1D-4AD7-A259-4B4458D16A74}" destId="{F583FA45-E31F-4DD0-9957-94230A758EE6}" srcOrd="0" destOrd="0" presId="urn:microsoft.com/office/officeart/2005/8/layout/orgChart1"/>
    <dgm:cxn modelId="{15EC22D5-D6AA-471E-B62C-7C231DA0106E}" type="presParOf" srcId="{B7C71F19-DF1D-4AD7-A259-4B4458D16A74}" destId="{4AA9B667-3DF0-4FA0-90CE-64080D30B14D}" srcOrd="1" destOrd="0" presId="urn:microsoft.com/office/officeart/2005/8/layout/orgChart1"/>
    <dgm:cxn modelId="{D4C98E93-8AB0-42D7-A543-81B97F03DC5D}" type="presParOf" srcId="{A6018EB7-FEE4-4EF4-9A28-510F130C941C}" destId="{7D7416C5-FFF0-4B70-8DFA-0B3D349B295C}" srcOrd="1" destOrd="0" presId="urn:microsoft.com/office/officeart/2005/8/layout/orgChart1"/>
    <dgm:cxn modelId="{1C437D4E-3608-42B4-BF3C-029E69A01832}" type="presParOf" srcId="{A6018EB7-FEE4-4EF4-9A28-510F130C941C}" destId="{BA59FDAE-42C4-4E01-B5E5-CF57FE4CA058}" srcOrd="2" destOrd="0" presId="urn:microsoft.com/office/officeart/2005/8/layout/orgChart1"/>
    <dgm:cxn modelId="{B8D16566-0AB3-4DBA-8E00-36A65CE9EA3F}" type="presParOf" srcId="{B9484B79-C70D-4AE0-8D4A-CE8F4BF71FDA}" destId="{F7FF4BE5-DA65-4BD6-8990-1179E11279A8}" srcOrd="2" destOrd="0" presId="urn:microsoft.com/office/officeart/2005/8/layout/orgChart1"/>
    <dgm:cxn modelId="{52180B85-B8E7-4CAB-8090-A07EC687EEA1}" type="presParOf" srcId="{B9484B79-C70D-4AE0-8D4A-CE8F4BF71FDA}" destId="{CA4871D6-6DF9-4E79-A24A-086818DFDEB9}" srcOrd="3" destOrd="0" presId="urn:microsoft.com/office/officeart/2005/8/layout/orgChart1"/>
    <dgm:cxn modelId="{8D8339EF-F549-4235-B37F-2276C616641E}" type="presParOf" srcId="{CA4871D6-6DF9-4E79-A24A-086818DFDEB9}" destId="{EB4252C3-3589-4CB4-8D92-6530EC3A10CE}" srcOrd="0" destOrd="0" presId="urn:microsoft.com/office/officeart/2005/8/layout/orgChart1"/>
    <dgm:cxn modelId="{DAC32C49-100E-4B54-99B8-A817365C9179}" type="presParOf" srcId="{EB4252C3-3589-4CB4-8D92-6530EC3A10CE}" destId="{B0145EDB-B86B-469A-8EFD-D76490374CFC}" srcOrd="0" destOrd="0" presId="urn:microsoft.com/office/officeart/2005/8/layout/orgChart1"/>
    <dgm:cxn modelId="{459BC001-5E62-4BA9-A1B3-64C8CE70AE8B}" type="presParOf" srcId="{EB4252C3-3589-4CB4-8D92-6530EC3A10CE}" destId="{355B1464-702A-4DD3-9039-EF6207CAD762}" srcOrd="1" destOrd="0" presId="urn:microsoft.com/office/officeart/2005/8/layout/orgChart1"/>
    <dgm:cxn modelId="{42E2197E-3EE7-4514-BEB6-4EECA9FE2952}" type="presParOf" srcId="{CA4871D6-6DF9-4E79-A24A-086818DFDEB9}" destId="{CDDF6179-31FF-4801-B315-45F095AE7FBD}" srcOrd="1" destOrd="0" presId="urn:microsoft.com/office/officeart/2005/8/layout/orgChart1"/>
    <dgm:cxn modelId="{E8929CA8-E842-4B46-A596-A13C33A20328}" type="presParOf" srcId="{CA4871D6-6DF9-4E79-A24A-086818DFDEB9}" destId="{E3CD059F-9343-4F4D-A071-1BB847A69813}" srcOrd="2" destOrd="0" presId="urn:microsoft.com/office/officeart/2005/8/layout/orgChart1"/>
    <dgm:cxn modelId="{C8E49F7A-8F1A-4CE3-A5BA-906AD2330E6E}" type="presParOf" srcId="{B9484B79-C70D-4AE0-8D4A-CE8F4BF71FDA}" destId="{E631B27E-CD0F-4F3C-B5E7-617A6AE87C2E}" srcOrd="4" destOrd="0" presId="urn:microsoft.com/office/officeart/2005/8/layout/orgChart1"/>
    <dgm:cxn modelId="{9D15994B-B797-4DC4-BF0E-264866B6B2D7}" type="presParOf" srcId="{B9484B79-C70D-4AE0-8D4A-CE8F4BF71FDA}" destId="{05B8BA56-AF15-4934-BCE9-D15E3677ADB3}" srcOrd="5" destOrd="0" presId="urn:microsoft.com/office/officeart/2005/8/layout/orgChart1"/>
    <dgm:cxn modelId="{A6AEB86F-2F6A-4E79-B121-A51190EAF74F}" type="presParOf" srcId="{05B8BA56-AF15-4934-BCE9-D15E3677ADB3}" destId="{37F50DAF-B5C6-45C7-9695-8ACFBB6921E1}" srcOrd="0" destOrd="0" presId="urn:microsoft.com/office/officeart/2005/8/layout/orgChart1"/>
    <dgm:cxn modelId="{5650A0E3-C9A2-47A5-AE8F-68F315372B34}" type="presParOf" srcId="{37F50DAF-B5C6-45C7-9695-8ACFBB6921E1}" destId="{8F7CA9F7-A15B-480A-B6C7-70477AC15A4C}" srcOrd="0" destOrd="0" presId="urn:microsoft.com/office/officeart/2005/8/layout/orgChart1"/>
    <dgm:cxn modelId="{4FD0D40F-5893-4477-B772-95F329F38405}" type="presParOf" srcId="{37F50DAF-B5C6-45C7-9695-8ACFBB6921E1}" destId="{1FDBE2C6-65A0-44BA-BFB9-C4A904235EE8}" srcOrd="1" destOrd="0" presId="urn:microsoft.com/office/officeart/2005/8/layout/orgChart1"/>
    <dgm:cxn modelId="{74430EB9-8685-47F4-9534-20EEA1ED6B21}" type="presParOf" srcId="{05B8BA56-AF15-4934-BCE9-D15E3677ADB3}" destId="{A9D5B8B1-61C0-4F0E-BDAD-FD631044FCB5}" srcOrd="1" destOrd="0" presId="urn:microsoft.com/office/officeart/2005/8/layout/orgChart1"/>
    <dgm:cxn modelId="{4409276B-D51F-4990-B706-4AFEF5CD1453}" type="presParOf" srcId="{05B8BA56-AF15-4934-BCE9-D15E3677ADB3}" destId="{032C089E-9FF6-4D35-B4EB-11D110E9D157}" srcOrd="2" destOrd="0" presId="urn:microsoft.com/office/officeart/2005/8/layout/orgChart1"/>
    <dgm:cxn modelId="{4FDD4605-56D6-4FDE-9D22-450E70308D48}" type="presParOf" srcId="{B9484B79-C70D-4AE0-8D4A-CE8F4BF71FDA}" destId="{D41A0224-E49C-44B0-A3B5-9A5463BCBDF8}" srcOrd="6" destOrd="0" presId="urn:microsoft.com/office/officeart/2005/8/layout/orgChart1"/>
    <dgm:cxn modelId="{B7723571-8BAC-4D42-93E8-F5C259552AAA}" type="presParOf" srcId="{B9484B79-C70D-4AE0-8D4A-CE8F4BF71FDA}" destId="{47D5E933-CE6E-4875-A830-94FAA0C756E4}" srcOrd="7" destOrd="0" presId="urn:microsoft.com/office/officeart/2005/8/layout/orgChart1"/>
    <dgm:cxn modelId="{1A12AA1C-6566-41CD-9512-45A6E43853F9}" type="presParOf" srcId="{47D5E933-CE6E-4875-A830-94FAA0C756E4}" destId="{78831549-06AA-4158-A5BE-E5CD4FFB2E7A}" srcOrd="0" destOrd="0" presId="urn:microsoft.com/office/officeart/2005/8/layout/orgChart1"/>
    <dgm:cxn modelId="{9446D01E-A816-4E2A-96B3-9C64A8790F44}" type="presParOf" srcId="{78831549-06AA-4158-A5BE-E5CD4FFB2E7A}" destId="{0CACADDA-4837-456E-8762-A155A67769B6}" srcOrd="0" destOrd="0" presId="urn:microsoft.com/office/officeart/2005/8/layout/orgChart1"/>
    <dgm:cxn modelId="{CDB73A1C-E347-42E6-AB11-0C7F06DD3C96}" type="presParOf" srcId="{78831549-06AA-4158-A5BE-E5CD4FFB2E7A}" destId="{36580A8A-D1FC-4D9C-B5AC-114BEE4F8044}" srcOrd="1" destOrd="0" presId="urn:microsoft.com/office/officeart/2005/8/layout/orgChart1"/>
    <dgm:cxn modelId="{E05A5CD8-D4C9-42B6-9F6E-7644AA31F91F}" type="presParOf" srcId="{47D5E933-CE6E-4875-A830-94FAA0C756E4}" destId="{14943FBD-0B18-44ED-B5A7-33CFD7CEEC45}" srcOrd="1" destOrd="0" presId="urn:microsoft.com/office/officeart/2005/8/layout/orgChart1"/>
    <dgm:cxn modelId="{5157960D-20B6-40DF-9EB1-2C052629C9E4}" type="presParOf" srcId="{47D5E933-CE6E-4875-A830-94FAA0C756E4}" destId="{1CF1DE95-CC55-47D5-9D08-91B5A031E2E2}" srcOrd="2" destOrd="0" presId="urn:microsoft.com/office/officeart/2005/8/layout/orgChart1"/>
    <dgm:cxn modelId="{920BBEFE-7705-4C78-87A2-D8A5C0024903}" type="presParOf" srcId="{FE9A77F4-6330-4AE4-ACF6-ED2D71E28420}" destId="{D24B986C-AEEE-461C-B06F-E617D57926EB}" srcOrd="2" destOrd="0" presId="urn:microsoft.com/office/officeart/2005/8/layout/orgChart1"/>
    <dgm:cxn modelId="{9B9CFE26-808F-422C-B145-9D8CC303FAF9}" type="presParOf" srcId="{342B22D8-C2AD-4357-90D3-6C6970979160}" destId="{7C9E9D93-1C4A-42E6-83F2-BB4810DAE798}" srcOrd="2" destOrd="0" presId="urn:microsoft.com/office/officeart/2005/8/layout/orgChart1"/>
    <dgm:cxn modelId="{DDA1B8CC-930F-41B6-9502-4BDC55697217}" type="presParOf" srcId="{342B22D8-C2AD-4357-90D3-6C6970979160}" destId="{87CE612D-630F-4C06-A214-75C6FAADA999}" srcOrd="3" destOrd="0" presId="urn:microsoft.com/office/officeart/2005/8/layout/orgChart1"/>
    <dgm:cxn modelId="{C1B1A032-1299-44B3-9DED-D90047794F5C}" type="presParOf" srcId="{87CE612D-630F-4C06-A214-75C6FAADA999}" destId="{4ACD00AF-CFF9-4E3E-9812-78223985FAE4}" srcOrd="0" destOrd="0" presId="urn:microsoft.com/office/officeart/2005/8/layout/orgChart1"/>
    <dgm:cxn modelId="{D1B0AB41-3233-4FCB-AE22-95C673403351}" type="presParOf" srcId="{4ACD00AF-CFF9-4E3E-9812-78223985FAE4}" destId="{64A59B0F-19E2-4356-9655-0338E4995ADC}" srcOrd="0" destOrd="0" presId="urn:microsoft.com/office/officeart/2005/8/layout/orgChart1"/>
    <dgm:cxn modelId="{B70FDD01-7A45-4195-A66D-7F7CCA7B5274}" type="presParOf" srcId="{4ACD00AF-CFF9-4E3E-9812-78223985FAE4}" destId="{590AEE1E-3F33-408F-8794-2B73688F9CA6}" srcOrd="1" destOrd="0" presId="urn:microsoft.com/office/officeart/2005/8/layout/orgChart1"/>
    <dgm:cxn modelId="{0178ED18-EB05-4A4C-9432-F6906D09D023}" type="presParOf" srcId="{87CE612D-630F-4C06-A214-75C6FAADA999}" destId="{889A0C03-534A-48DC-8224-41E7460E5AA1}" srcOrd="1" destOrd="0" presId="urn:microsoft.com/office/officeart/2005/8/layout/orgChart1"/>
    <dgm:cxn modelId="{1E1AD0EC-3E8D-492D-8520-0A969482BEF4}" type="presParOf" srcId="{889A0C03-534A-48DC-8224-41E7460E5AA1}" destId="{E244E457-7896-403A-9E33-7AC46BC82199}" srcOrd="0" destOrd="0" presId="urn:microsoft.com/office/officeart/2005/8/layout/orgChart1"/>
    <dgm:cxn modelId="{70D5B97E-86A3-4F59-A082-4D64698952A4}" type="presParOf" srcId="{889A0C03-534A-48DC-8224-41E7460E5AA1}" destId="{46DC6745-49EA-470E-9DC8-2E5976D23C8A}" srcOrd="1" destOrd="0" presId="urn:microsoft.com/office/officeart/2005/8/layout/orgChart1"/>
    <dgm:cxn modelId="{F62F01BF-2AA8-4B8D-913F-2C10C30877C4}" type="presParOf" srcId="{46DC6745-49EA-470E-9DC8-2E5976D23C8A}" destId="{0B66251E-E242-4248-9772-F5CE342727E2}" srcOrd="0" destOrd="0" presId="urn:microsoft.com/office/officeart/2005/8/layout/orgChart1"/>
    <dgm:cxn modelId="{4888CABB-6337-474E-95EE-48BBF86B2C74}" type="presParOf" srcId="{0B66251E-E242-4248-9772-F5CE342727E2}" destId="{767C95E1-45F0-42F6-82B9-EF0FFC4FE516}" srcOrd="0" destOrd="0" presId="urn:microsoft.com/office/officeart/2005/8/layout/orgChart1"/>
    <dgm:cxn modelId="{147C5466-D004-4FF1-BD09-1FEFFF47396E}" type="presParOf" srcId="{0B66251E-E242-4248-9772-F5CE342727E2}" destId="{C960F9B0-30B6-4101-979D-879815E16CE9}" srcOrd="1" destOrd="0" presId="urn:microsoft.com/office/officeart/2005/8/layout/orgChart1"/>
    <dgm:cxn modelId="{E0C7596E-7F08-4063-8837-5884EB7C6FEC}" type="presParOf" srcId="{46DC6745-49EA-470E-9DC8-2E5976D23C8A}" destId="{CC7D7A3F-F18C-4E52-8445-DCD3D023B49E}" srcOrd="1" destOrd="0" presId="urn:microsoft.com/office/officeart/2005/8/layout/orgChart1"/>
    <dgm:cxn modelId="{708F684F-12DE-44EA-8116-302F29B2C0B1}" type="presParOf" srcId="{46DC6745-49EA-470E-9DC8-2E5976D23C8A}" destId="{07F64A00-A326-4F5C-8B82-730D00B926FB}" srcOrd="2" destOrd="0" presId="urn:microsoft.com/office/officeart/2005/8/layout/orgChart1"/>
    <dgm:cxn modelId="{2DFBC208-8560-4B50-8520-237B25300EED}" type="presParOf" srcId="{889A0C03-534A-48DC-8224-41E7460E5AA1}" destId="{A31787D7-0E85-4F74-9933-6F930995745C}" srcOrd="2" destOrd="0" presId="urn:microsoft.com/office/officeart/2005/8/layout/orgChart1"/>
    <dgm:cxn modelId="{484A894C-8CBD-424E-8360-96211F0C6CC1}" type="presParOf" srcId="{889A0C03-534A-48DC-8224-41E7460E5AA1}" destId="{A3402AD0-656E-4DED-9712-1C327504B18A}" srcOrd="3" destOrd="0" presId="urn:microsoft.com/office/officeart/2005/8/layout/orgChart1"/>
    <dgm:cxn modelId="{33EDF03C-FCCD-4159-ADC2-1F7F3F274A2A}" type="presParOf" srcId="{A3402AD0-656E-4DED-9712-1C327504B18A}" destId="{BA86C776-7F89-4CDA-9281-D076F90A444C}" srcOrd="0" destOrd="0" presId="urn:microsoft.com/office/officeart/2005/8/layout/orgChart1"/>
    <dgm:cxn modelId="{E7C17E04-4C6F-445F-BF08-B503C27B017D}" type="presParOf" srcId="{BA86C776-7F89-4CDA-9281-D076F90A444C}" destId="{945158D7-3278-4A7B-9F69-AB7D6A06E39E}" srcOrd="0" destOrd="0" presId="urn:microsoft.com/office/officeart/2005/8/layout/orgChart1"/>
    <dgm:cxn modelId="{34011BD4-C339-49E6-A1AB-1085AD9CDD66}" type="presParOf" srcId="{BA86C776-7F89-4CDA-9281-D076F90A444C}" destId="{C9222BA0-7077-4998-84E0-F96E44A463FC}" srcOrd="1" destOrd="0" presId="urn:microsoft.com/office/officeart/2005/8/layout/orgChart1"/>
    <dgm:cxn modelId="{C76DEF1A-91FB-4C06-ADBC-E86AD8667E50}" type="presParOf" srcId="{A3402AD0-656E-4DED-9712-1C327504B18A}" destId="{F9EF086C-E6F9-4A7C-9C87-AAF667C13B23}" srcOrd="1" destOrd="0" presId="urn:microsoft.com/office/officeart/2005/8/layout/orgChart1"/>
    <dgm:cxn modelId="{300D3DBC-7FF3-43B9-9585-B73C3BA175CF}" type="presParOf" srcId="{A3402AD0-656E-4DED-9712-1C327504B18A}" destId="{82C41DCB-B790-4AE8-B34F-A6AB5EB0B1AB}" srcOrd="2" destOrd="0" presId="urn:microsoft.com/office/officeart/2005/8/layout/orgChart1"/>
    <dgm:cxn modelId="{609A23CB-4FBB-414E-B8EB-39F8F82FC823}" type="presParOf" srcId="{87CE612D-630F-4C06-A214-75C6FAADA999}" destId="{93B359A9-4FF5-4EF2-B7D6-99E61E36DEAF}" srcOrd="2" destOrd="0" presId="urn:microsoft.com/office/officeart/2005/8/layout/orgChart1"/>
    <dgm:cxn modelId="{71EB9440-75D2-45C6-B24C-058EDFC0F16F}" type="presParOf" srcId="{D05C6BFB-242B-40DB-B69F-140E6C2A4D00}" destId="{A6D17C83-1159-436A-B076-787C3A44D66F}" srcOrd="2" destOrd="0" presId="urn:microsoft.com/office/officeart/2005/8/layout/orgChart1"/>
    <dgm:cxn modelId="{6A033316-30F8-4C8F-83F1-FA02522CCF63}" type="presParOf" srcId="{A5A6E259-9A45-45BA-BDA1-64EE1A6A1CEE}" destId="{E6C173C6-EC9E-44A4-90A9-E74CFDE10569}" srcOrd="6" destOrd="0" presId="urn:microsoft.com/office/officeart/2005/8/layout/orgChart1"/>
    <dgm:cxn modelId="{77082A94-0A97-4FBB-9004-B115779C70D7}" type="presParOf" srcId="{A5A6E259-9A45-45BA-BDA1-64EE1A6A1CEE}" destId="{B208879E-3640-4E11-8167-E35AFD0C48B5}" srcOrd="7" destOrd="0" presId="urn:microsoft.com/office/officeart/2005/8/layout/orgChart1"/>
    <dgm:cxn modelId="{D41F6965-0C41-417F-AC7F-91B451C6F98A}" type="presParOf" srcId="{B208879E-3640-4E11-8167-E35AFD0C48B5}" destId="{91DCE174-3F3B-4DD3-9A35-66876F7558FC}" srcOrd="0" destOrd="0" presId="urn:microsoft.com/office/officeart/2005/8/layout/orgChart1"/>
    <dgm:cxn modelId="{E952F840-BE45-4E3D-AED6-DD818EE84B07}" type="presParOf" srcId="{91DCE174-3F3B-4DD3-9A35-66876F7558FC}" destId="{3AC0C9FD-8120-44CD-8314-B95AC3F75305}" srcOrd="0" destOrd="0" presId="urn:microsoft.com/office/officeart/2005/8/layout/orgChart1"/>
    <dgm:cxn modelId="{A1C86D63-9CD1-4CE4-86C7-15382473565B}" type="presParOf" srcId="{91DCE174-3F3B-4DD3-9A35-66876F7558FC}" destId="{3B7EEC2B-3255-41A3-A457-E742F99938B3}" srcOrd="1" destOrd="0" presId="urn:microsoft.com/office/officeart/2005/8/layout/orgChart1"/>
    <dgm:cxn modelId="{EB612756-EFAE-4712-AC07-CCAE744EDC80}" type="presParOf" srcId="{B208879E-3640-4E11-8167-E35AFD0C48B5}" destId="{1EAB2CDC-23BB-4C45-84AD-1262803999E3}" srcOrd="1" destOrd="0" presId="urn:microsoft.com/office/officeart/2005/8/layout/orgChart1"/>
    <dgm:cxn modelId="{34AEECAC-BBEB-44FF-8B76-A976084E5BED}" type="presParOf" srcId="{1EAB2CDC-23BB-4C45-84AD-1262803999E3}" destId="{9A7F6764-DBD1-41ED-B289-AE9F559E9A12}" srcOrd="0" destOrd="0" presId="urn:microsoft.com/office/officeart/2005/8/layout/orgChart1"/>
    <dgm:cxn modelId="{B9592B6E-6A91-4758-81FD-CB171ED806E3}" type="presParOf" srcId="{1EAB2CDC-23BB-4C45-84AD-1262803999E3}" destId="{BDEF28D5-E781-40EF-A7DD-6894490D011D}" srcOrd="1" destOrd="0" presId="urn:microsoft.com/office/officeart/2005/8/layout/orgChart1"/>
    <dgm:cxn modelId="{87EB70C9-D83B-4EB8-9596-854A2B11FC50}" type="presParOf" srcId="{BDEF28D5-E781-40EF-A7DD-6894490D011D}" destId="{94493FE5-E4AA-4B0E-B886-792B0E1CB2F3}" srcOrd="0" destOrd="0" presId="urn:microsoft.com/office/officeart/2005/8/layout/orgChart1"/>
    <dgm:cxn modelId="{E4FDE716-AD08-463E-8F39-1C21A07CFA97}" type="presParOf" srcId="{94493FE5-E4AA-4B0E-B886-792B0E1CB2F3}" destId="{9D6DD28B-6D56-434F-9E17-5CDE420D18A9}" srcOrd="0" destOrd="0" presId="urn:microsoft.com/office/officeart/2005/8/layout/orgChart1"/>
    <dgm:cxn modelId="{B88A8D5C-F956-4C33-902C-52629F0275B1}" type="presParOf" srcId="{94493FE5-E4AA-4B0E-B886-792B0E1CB2F3}" destId="{41D7B047-9EB4-4376-84FB-3BA57AC45218}" srcOrd="1" destOrd="0" presId="urn:microsoft.com/office/officeart/2005/8/layout/orgChart1"/>
    <dgm:cxn modelId="{BBC8CC2F-138F-40A9-8E6A-27A6FB2AF917}" type="presParOf" srcId="{BDEF28D5-E781-40EF-A7DD-6894490D011D}" destId="{4A4E6D36-B88D-4590-B337-F8E1572833E1}" srcOrd="1" destOrd="0" presId="urn:microsoft.com/office/officeart/2005/8/layout/orgChart1"/>
    <dgm:cxn modelId="{55F1E802-DE87-4BDB-90E9-360F05D01366}" type="presParOf" srcId="{BDEF28D5-E781-40EF-A7DD-6894490D011D}" destId="{36F08C2E-9A20-44E9-8D75-B022E853C349}" srcOrd="2" destOrd="0" presId="urn:microsoft.com/office/officeart/2005/8/layout/orgChart1"/>
    <dgm:cxn modelId="{A96F1218-6B00-46CE-AF8B-6DA7115B74FE}" type="presParOf" srcId="{1EAB2CDC-23BB-4C45-84AD-1262803999E3}" destId="{F962CE11-3F51-4C5D-BD27-2ED075CA3507}" srcOrd="2" destOrd="0" presId="urn:microsoft.com/office/officeart/2005/8/layout/orgChart1"/>
    <dgm:cxn modelId="{73375EA9-C686-4B16-A75B-CF35F1A7C433}" type="presParOf" srcId="{1EAB2CDC-23BB-4C45-84AD-1262803999E3}" destId="{3B5BF9AA-091E-4E9B-9F62-50BEDE03BA38}" srcOrd="3" destOrd="0" presId="urn:microsoft.com/office/officeart/2005/8/layout/orgChart1"/>
    <dgm:cxn modelId="{49543D32-4CCB-4B91-9E77-9FE95992AD73}" type="presParOf" srcId="{3B5BF9AA-091E-4E9B-9F62-50BEDE03BA38}" destId="{CDCC4462-0F9F-486D-ACC7-712D8AAFCD44}" srcOrd="0" destOrd="0" presId="urn:microsoft.com/office/officeart/2005/8/layout/orgChart1"/>
    <dgm:cxn modelId="{B4E753FB-ACA4-4823-8444-D71C51ED7973}" type="presParOf" srcId="{CDCC4462-0F9F-486D-ACC7-712D8AAFCD44}" destId="{4C0CB9CD-27E2-4E1E-823D-601571307880}" srcOrd="0" destOrd="0" presId="urn:microsoft.com/office/officeart/2005/8/layout/orgChart1"/>
    <dgm:cxn modelId="{246DA7F4-AED4-43C1-ACE9-318BC03F2CC0}" type="presParOf" srcId="{CDCC4462-0F9F-486D-ACC7-712D8AAFCD44}" destId="{164BEAFE-076E-4FCF-850F-0DA6275A53F8}" srcOrd="1" destOrd="0" presId="urn:microsoft.com/office/officeart/2005/8/layout/orgChart1"/>
    <dgm:cxn modelId="{5E15F416-576D-46C9-BC6D-74349761E455}" type="presParOf" srcId="{3B5BF9AA-091E-4E9B-9F62-50BEDE03BA38}" destId="{7CE8F659-633C-4A84-A60A-16C25B54EBCE}" srcOrd="1" destOrd="0" presId="urn:microsoft.com/office/officeart/2005/8/layout/orgChart1"/>
    <dgm:cxn modelId="{01517B5E-FD3F-4246-8F4B-B706D212D655}" type="presParOf" srcId="{3B5BF9AA-091E-4E9B-9F62-50BEDE03BA38}" destId="{C96FD61B-E473-4FD0-B850-DFE2B6E124F7}" srcOrd="2" destOrd="0" presId="urn:microsoft.com/office/officeart/2005/8/layout/orgChart1"/>
    <dgm:cxn modelId="{C77FA671-AD46-441F-BB1B-29C6784061DB}" type="presParOf" srcId="{1EAB2CDC-23BB-4C45-84AD-1262803999E3}" destId="{50DDA505-B31A-4313-B749-F8255C1BD46F}" srcOrd="4" destOrd="0" presId="urn:microsoft.com/office/officeart/2005/8/layout/orgChart1"/>
    <dgm:cxn modelId="{4A21F768-926D-41DD-8AA6-505153892630}" type="presParOf" srcId="{1EAB2CDC-23BB-4C45-84AD-1262803999E3}" destId="{7CA2987B-D357-4B05-A51A-2FABC4CB76AA}" srcOrd="5" destOrd="0" presId="urn:microsoft.com/office/officeart/2005/8/layout/orgChart1"/>
    <dgm:cxn modelId="{FC50FD9A-F87B-4F5A-ACDB-A74447B5CD30}" type="presParOf" srcId="{7CA2987B-D357-4B05-A51A-2FABC4CB76AA}" destId="{B6D33E2C-3EAB-43C6-92A2-2E97637826CB}" srcOrd="0" destOrd="0" presId="urn:microsoft.com/office/officeart/2005/8/layout/orgChart1"/>
    <dgm:cxn modelId="{3490E2CB-BE58-41E0-A9B6-231B1F8965DE}" type="presParOf" srcId="{B6D33E2C-3EAB-43C6-92A2-2E97637826CB}" destId="{CF11B7EB-AA99-451C-A642-C6D5001A77F5}" srcOrd="0" destOrd="0" presId="urn:microsoft.com/office/officeart/2005/8/layout/orgChart1"/>
    <dgm:cxn modelId="{77DF8ACD-9D91-43DC-9DA0-D53341F79A23}" type="presParOf" srcId="{B6D33E2C-3EAB-43C6-92A2-2E97637826CB}" destId="{4B75B2DC-A4E2-4E4F-9DBB-F4F7C93A2C51}" srcOrd="1" destOrd="0" presId="urn:microsoft.com/office/officeart/2005/8/layout/orgChart1"/>
    <dgm:cxn modelId="{A33837F3-1BCF-430E-8F38-EDCD5CF55A1E}" type="presParOf" srcId="{7CA2987B-D357-4B05-A51A-2FABC4CB76AA}" destId="{916C6B95-AC28-4D10-9210-AA55FE8F1ED3}" srcOrd="1" destOrd="0" presId="urn:microsoft.com/office/officeart/2005/8/layout/orgChart1"/>
    <dgm:cxn modelId="{1714C82A-7D0A-4411-B593-8D3344DAD8AD}" type="presParOf" srcId="{7CA2987B-D357-4B05-A51A-2FABC4CB76AA}" destId="{89CEAC1E-2143-4BD7-B4EE-D1D8FEA911DB}" srcOrd="2" destOrd="0" presId="urn:microsoft.com/office/officeart/2005/8/layout/orgChart1"/>
    <dgm:cxn modelId="{96B3E444-A826-49AD-AB27-35D50907BAA6}" type="presParOf" srcId="{B208879E-3640-4E11-8167-E35AFD0C48B5}" destId="{145FE707-23A6-4857-8042-E58ECBB6196B}" srcOrd="2" destOrd="0" presId="urn:microsoft.com/office/officeart/2005/8/layout/orgChart1"/>
    <dgm:cxn modelId="{C2ECDBB4-ABE5-48D0-8BEC-FC0A9776D05F}" type="presParOf" srcId="{145FE707-23A6-4857-8042-E58ECBB6196B}" destId="{62DCEEE7-DC06-4CDC-95A6-B5B153F8A2DF}" srcOrd="0" destOrd="0" presId="urn:microsoft.com/office/officeart/2005/8/layout/orgChart1"/>
    <dgm:cxn modelId="{6E7EAE13-61E8-458A-ABBD-8F89AC99D565}" type="presParOf" srcId="{145FE707-23A6-4857-8042-E58ECBB6196B}" destId="{25313693-73D8-489E-B284-DBAB1061E633}" srcOrd="1" destOrd="0" presId="urn:microsoft.com/office/officeart/2005/8/layout/orgChart1"/>
    <dgm:cxn modelId="{B900F46B-511C-4ED4-B57A-6762F73600C5}" type="presParOf" srcId="{25313693-73D8-489E-B284-DBAB1061E633}" destId="{2935FBE3-1EB3-49AD-830A-7800998BF681}" srcOrd="0" destOrd="0" presId="urn:microsoft.com/office/officeart/2005/8/layout/orgChart1"/>
    <dgm:cxn modelId="{A6ACAB04-6DC1-4D5D-94C1-BE04BE5A1AAF}" type="presParOf" srcId="{2935FBE3-1EB3-49AD-830A-7800998BF681}" destId="{5755B91E-3125-4917-BABE-782CB09990F4}" srcOrd="0" destOrd="0" presId="urn:microsoft.com/office/officeart/2005/8/layout/orgChart1"/>
    <dgm:cxn modelId="{8E5AD870-9B98-4C8C-BC5B-EFB3001A492C}" type="presParOf" srcId="{2935FBE3-1EB3-49AD-830A-7800998BF681}" destId="{63FCE065-6C91-4AE7-94FA-30CA616659AF}" srcOrd="1" destOrd="0" presId="urn:microsoft.com/office/officeart/2005/8/layout/orgChart1"/>
    <dgm:cxn modelId="{4C6B996E-97ED-4BA4-90D5-840F1A562929}" type="presParOf" srcId="{25313693-73D8-489E-B284-DBAB1061E633}" destId="{AA92B567-96CF-4E27-A3BD-055FA5FA1825}" srcOrd="1" destOrd="0" presId="urn:microsoft.com/office/officeart/2005/8/layout/orgChart1"/>
    <dgm:cxn modelId="{B63BC58D-0346-4147-9B6C-F0A0BF9B061A}" type="presParOf" srcId="{25313693-73D8-489E-B284-DBAB1061E633}" destId="{B6459251-F368-40A7-A248-A285D0DFD8FC}" srcOrd="2" destOrd="0" presId="urn:microsoft.com/office/officeart/2005/8/layout/orgChart1"/>
    <dgm:cxn modelId="{495354B2-7CE0-41C2-AFF0-22C16FBBF983}" type="presParOf" srcId="{A5A6E259-9A45-45BA-BDA1-64EE1A6A1CEE}" destId="{B00AAC01-227C-4A20-BE83-A88BA800D3B3}" srcOrd="8" destOrd="0" presId="urn:microsoft.com/office/officeart/2005/8/layout/orgChart1"/>
    <dgm:cxn modelId="{2FA01A28-FDE9-446C-9123-960DC6ADE8F2}" type="presParOf" srcId="{A5A6E259-9A45-45BA-BDA1-64EE1A6A1CEE}" destId="{6E081C95-74CB-4283-B240-3CDF7CE32815}" srcOrd="9" destOrd="0" presId="urn:microsoft.com/office/officeart/2005/8/layout/orgChart1"/>
    <dgm:cxn modelId="{17901997-A828-43F6-8175-665CEEE5FE3B}" type="presParOf" srcId="{6E081C95-74CB-4283-B240-3CDF7CE32815}" destId="{B36C62AC-6F4A-4552-AD96-B22F2B61ABDD}" srcOrd="0" destOrd="0" presId="urn:microsoft.com/office/officeart/2005/8/layout/orgChart1"/>
    <dgm:cxn modelId="{DCF40368-9EDA-4DAA-95F4-8D94B4CDE8E7}" type="presParOf" srcId="{B36C62AC-6F4A-4552-AD96-B22F2B61ABDD}" destId="{20953CCC-EE46-460B-AF02-3AAE727E6F7E}" srcOrd="0" destOrd="0" presId="urn:microsoft.com/office/officeart/2005/8/layout/orgChart1"/>
    <dgm:cxn modelId="{FC30996D-6667-4CFB-A1A6-24F82F338BF1}" type="presParOf" srcId="{B36C62AC-6F4A-4552-AD96-B22F2B61ABDD}" destId="{578DD31F-B502-4596-A631-B4A455824A02}" srcOrd="1" destOrd="0" presId="urn:microsoft.com/office/officeart/2005/8/layout/orgChart1"/>
    <dgm:cxn modelId="{86925B34-7258-4BB2-8E67-A9AE3D5A59C1}" type="presParOf" srcId="{6E081C95-74CB-4283-B240-3CDF7CE32815}" destId="{7B7AE86B-09BF-4E96-A1AE-EEC570611178}" srcOrd="1" destOrd="0" presId="urn:microsoft.com/office/officeart/2005/8/layout/orgChart1"/>
    <dgm:cxn modelId="{F70A9223-34E1-415B-B77C-BBDC6D01AA29}" type="presParOf" srcId="{7B7AE86B-09BF-4E96-A1AE-EEC570611178}" destId="{155FC070-AC13-4A8D-8538-ADFB3EC0ED1C}" srcOrd="0" destOrd="0" presId="urn:microsoft.com/office/officeart/2005/8/layout/orgChart1"/>
    <dgm:cxn modelId="{1CF4AF1F-C43B-496C-9798-69FA520DE40F}" type="presParOf" srcId="{7B7AE86B-09BF-4E96-A1AE-EEC570611178}" destId="{45056309-2873-4063-8988-0734F317CC29}" srcOrd="1" destOrd="0" presId="urn:microsoft.com/office/officeart/2005/8/layout/orgChart1"/>
    <dgm:cxn modelId="{0FC66D9C-C97F-4AD3-9794-EF296AA1343F}" type="presParOf" srcId="{45056309-2873-4063-8988-0734F317CC29}" destId="{E89575E4-E396-4196-9320-1CAC97E5BD27}" srcOrd="0" destOrd="0" presId="urn:microsoft.com/office/officeart/2005/8/layout/orgChart1"/>
    <dgm:cxn modelId="{783C199D-1CC6-4E94-8DAD-F77E97053ABB}" type="presParOf" srcId="{E89575E4-E396-4196-9320-1CAC97E5BD27}" destId="{86153E96-DE10-41B9-8F65-4A4A979446E1}" srcOrd="0" destOrd="0" presId="urn:microsoft.com/office/officeart/2005/8/layout/orgChart1"/>
    <dgm:cxn modelId="{5F4F78FB-83D0-41AB-867E-A7FCF4A48C73}" type="presParOf" srcId="{E89575E4-E396-4196-9320-1CAC97E5BD27}" destId="{B3379771-13FE-4419-8494-8701DB5D3537}" srcOrd="1" destOrd="0" presId="urn:microsoft.com/office/officeart/2005/8/layout/orgChart1"/>
    <dgm:cxn modelId="{DF858785-07AB-458A-BF44-156AB8EC44A1}" type="presParOf" srcId="{45056309-2873-4063-8988-0734F317CC29}" destId="{EACE0B0D-ECB4-45F9-A80B-5DC784193AAC}" srcOrd="1" destOrd="0" presId="urn:microsoft.com/office/officeart/2005/8/layout/orgChart1"/>
    <dgm:cxn modelId="{5E79BD44-60D4-4BDE-A848-AB80E6656E18}" type="presParOf" srcId="{EACE0B0D-ECB4-45F9-A80B-5DC784193AAC}" destId="{E2BC6014-5AB3-4872-9685-5B8D48F4481B}" srcOrd="0" destOrd="0" presId="urn:microsoft.com/office/officeart/2005/8/layout/orgChart1"/>
    <dgm:cxn modelId="{C7A0BD31-292F-46DB-9071-FDF3C120ACA2}" type="presParOf" srcId="{EACE0B0D-ECB4-45F9-A80B-5DC784193AAC}" destId="{10B3F6D1-AEF4-4851-9492-7A1F13695211}" srcOrd="1" destOrd="0" presId="urn:microsoft.com/office/officeart/2005/8/layout/orgChart1"/>
    <dgm:cxn modelId="{CF5CA762-7B2C-4CA1-BCC9-5A325FB793ED}" type="presParOf" srcId="{10B3F6D1-AEF4-4851-9492-7A1F13695211}" destId="{4163BEDF-EF96-4836-9D77-65F6972FED14}" srcOrd="0" destOrd="0" presId="urn:microsoft.com/office/officeart/2005/8/layout/orgChart1"/>
    <dgm:cxn modelId="{136403EE-4DEB-4D8F-A960-6140778970CE}" type="presParOf" srcId="{4163BEDF-EF96-4836-9D77-65F6972FED14}" destId="{09C18A71-1474-450A-A188-89C84BCD399B}" srcOrd="0" destOrd="0" presId="urn:microsoft.com/office/officeart/2005/8/layout/orgChart1"/>
    <dgm:cxn modelId="{D52B1433-D69C-466E-A162-08D32D591DD1}" type="presParOf" srcId="{4163BEDF-EF96-4836-9D77-65F6972FED14}" destId="{13A0FD2F-8AED-40EA-AF5B-2A0503D334EB}" srcOrd="1" destOrd="0" presId="urn:microsoft.com/office/officeart/2005/8/layout/orgChart1"/>
    <dgm:cxn modelId="{E73D37D8-9C77-4627-A123-F0478DE3C98E}" type="presParOf" srcId="{10B3F6D1-AEF4-4851-9492-7A1F13695211}" destId="{DD2898FC-65D9-4EA9-8542-A42E8E5E4656}" srcOrd="1" destOrd="0" presId="urn:microsoft.com/office/officeart/2005/8/layout/orgChart1"/>
    <dgm:cxn modelId="{3560BE29-2BFD-4299-87D4-5D1D0FAD17C6}" type="presParOf" srcId="{10B3F6D1-AEF4-4851-9492-7A1F13695211}" destId="{AD33992B-B01B-4369-A6F6-A16CC299997F}" srcOrd="2" destOrd="0" presId="urn:microsoft.com/office/officeart/2005/8/layout/orgChart1"/>
    <dgm:cxn modelId="{A4EAEAC5-E754-4CF8-A8BA-68AA237B8BB7}" type="presParOf" srcId="{EACE0B0D-ECB4-45F9-A80B-5DC784193AAC}" destId="{4F81EAD4-FE4B-44DC-A4C9-D7BC822F13B7}" srcOrd="2" destOrd="0" presId="urn:microsoft.com/office/officeart/2005/8/layout/orgChart1"/>
    <dgm:cxn modelId="{F5ED4F3E-71D9-4B15-B44C-55F5A4EC1A29}" type="presParOf" srcId="{EACE0B0D-ECB4-45F9-A80B-5DC784193AAC}" destId="{DCB06904-C85F-498D-A9F3-63C1131E221E}" srcOrd="3" destOrd="0" presId="urn:microsoft.com/office/officeart/2005/8/layout/orgChart1"/>
    <dgm:cxn modelId="{3B15E981-D831-4097-B988-13DCC5F40A9E}" type="presParOf" srcId="{DCB06904-C85F-498D-A9F3-63C1131E221E}" destId="{860A4841-0432-4757-9C2B-D3D3A635693A}" srcOrd="0" destOrd="0" presId="urn:microsoft.com/office/officeart/2005/8/layout/orgChart1"/>
    <dgm:cxn modelId="{88F24B50-6BA9-485E-846C-18F593E4621E}" type="presParOf" srcId="{860A4841-0432-4757-9C2B-D3D3A635693A}" destId="{4F252CBB-5962-4F05-8E25-4084D29B759E}" srcOrd="0" destOrd="0" presId="urn:microsoft.com/office/officeart/2005/8/layout/orgChart1"/>
    <dgm:cxn modelId="{D446B4BA-38AF-4FAC-BB79-5672D55BD400}" type="presParOf" srcId="{860A4841-0432-4757-9C2B-D3D3A635693A}" destId="{152D4E5C-8F1F-4E85-A792-77BF426C704A}" srcOrd="1" destOrd="0" presId="urn:microsoft.com/office/officeart/2005/8/layout/orgChart1"/>
    <dgm:cxn modelId="{EFA595E4-FBC8-4976-ADAB-900786A96D65}" type="presParOf" srcId="{DCB06904-C85F-498D-A9F3-63C1131E221E}" destId="{090E1A5B-30CB-4398-868B-C83177ED7A2A}" srcOrd="1" destOrd="0" presId="urn:microsoft.com/office/officeart/2005/8/layout/orgChart1"/>
    <dgm:cxn modelId="{646F28E5-6D97-43EB-964F-C989B537091D}" type="presParOf" srcId="{DCB06904-C85F-498D-A9F3-63C1131E221E}" destId="{B1FE683C-C513-4836-8BC5-0C5E0F48E7D9}" srcOrd="2" destOrd="0" presId="urn:microsoft.com/office/officeart/2005/8/layout/orgChart1"/>
    <dgm:cxn modelId="{CA13623D-BADD-4BB5-9EED-7932C5110CE6}" type="presParOf" srcId="{EACE0B0D-ECB4-45F9-A80B-5DC784193AAC}" destId="{F95C6CC7-03CA-4986-BC65-2E29BFCCD7C2}" srcOrd="4" destOrd="0" presId="urn:microsoft.com/office/officeart/2005/8/layout/orgChart1"/>
    <dgm:cxn modelId="{7A7A892B-8774-47CE-9612-CFEAF274A504}" type="presParOf" srcId="{EACE0B0D-ECB4-45F9-A80B-5DC784193AAC}" destId="{A6C493A5-AC43-4124-9601-B663A087A161}" srcOrd="5" destOrd="0" presId="urn:microsoft.com/office/officeart/2005/8/layout/orgChart1"/>
    <dgm:cxn modelId="{133E1E4E-6A08-428A-8AEB-CE7697BD5595}" type="presParOf" srcId="{A6C493A5-AC43-4124-9601-B663A087A161}" destId="{65ED4D2B-93AF-4B34-841B-854BE2986AAA}" srcOrd="0" destOrd="0" presId="urn:microsoft.com/office/officeart/2005/8/layout/orgChart1"/>
    <dgm:cxn modelId="{DE0E0664-D6A1-439E-A0F4-759EE9744DA8}" type="presParOf" srcId="{65ED4D2B-93AF-4B34-841B-854BE2986AAA}" destId="{850E1C10-706F-4429-BE31-D9B76DFF58D8}" srcOrd="0" destOrd="0" presId="urn:microsoft.com/office/officeart/2005/8/layout/orgChart1"/>
    <dgm:cxn modelId="{E4373D20-660E-4E50-AF8D-F86FEA237D65}" type="presParOf" srcId="{65ED4D2B-93AF-4B34-841B-854BE2986AAA}" destId="{F7CACFC9-3FAC-468F-A376-2E10C9C05F88}" srcOrd="1" destOrd="0" presId="urn:microsoft.com/office/officeart/2005/8/layout/orgChart1"/>
    <dgm:cxn modelId="{994464B1-EDDE-4A2C-A867-429368E87F1E}" type="presParOf" srcId="{A6C493A5-AC43-4124-9601-B663A087A161}" destId="{05052C9B-F735-4748-AEB3-BF149E601090}" srcOrd="1" destOrd="0" presId="urn:microsoft.com/office/officeart/2005/8/layout/orgChart1"/>
    <dgm:cxn modelId="{969E191C-BD3B-4A6F-98DA-2F9A1A383EEC}" type="presParOf" srcId="{A6C493A5-AC43-4124-9601-B663A087A161}" destId="{19CF0D12-AA10-42E8-B5D6-9E1E2F879DE3}" srcOrd="2" destOrd="0" presId="urn:microsoft.com/office/officeart/2005/8/layout/orgChart1"/>
    <dgm:cxn modelId="{523D8AD5-9850-4768-AC9C-AA275B911B55}" type="presParOf" srcId="{45056309-2873-4063-8988-0734F317CC29}" destId="{8A146B60-39AF-4E6B-8782-8668BDE904A6}" srcOrd="2" destOrd="0" presId="urn:microsoft.com/office/officeart/2005/8/layout/orgChart1"/>
    <dgm:cxn modelId="{70F2961C-24A7-4847-A81A-9368723F9529}" type="presParOf" srcId="{8A146B60-39AF-4E6B-8782-8668BDE904A6}" destId="{DC7F6A8F-8A7D-4D2F-9A0B-2029BB8525F2}" srcOrd="0" destOrd="0" presId="urn:microsoft.com/office/officeart/2005/8/layout/orgChart1"/>
    <dgm:cxn modelId="{EAAD62EC-CF60-4D34-9491-03BAD3A609F3}" type="presParOf" srcId="{8A146B60-39AF-4E6B-8782-8668BDE904A6}" destId="{AA7AFEA7-E5F6-419D-A0E8-823EA979405F}" srcOrd="1" destOrd="0" presId="urn:microsoft.com/office/officeart/2005/8/layout/orgChart1"/>
    <dgm:cxn modelId="{D91438F7-DB9E-459C-BCF3-BC5FD895827F}" type="presParOf" srcId="{AA7AFEA7-E5F6-419D-A0E8-823EA979405F}" destId="{FDB6E505-269C-45BD-AF2A-20FCE1D25FB9}" srcOrd="0" destOrd="0" presId="urn:microsoft.com/office/officeart/2005/8/layout/orgChart1"/>
    <dgm:cxn modelId="{DD74C89F-1A6E-4BC9-B24B-E47145164462}" type="presParOf" srcId="{FDB6E505-269C-45BD-AF2A-20FCE1D25FB9}" destId="{11A3CCF6-72F8-44DF-8D8B-DE6D0D6B1321}" srcOrd="0" destOrd="0" presId="urn:microsoft.com/office/officeart/2005/8/layout/orgChart1"/>
    <dgm:cxn modelId="{8A95A97C-A4D0-4FEC-B773-FD3A89681907}" type="presParOf" srcId="{FDB6E505-269C-45BD-AF2A-20FCE1D25FB9}" destId="{8815772D-E581-4945-A7E6-EA03ABBB8D09}" srcOrd="1" destOrd="0" presId="urn:microsoft.com/office/officeart/2005/8/layout/orgChart1"/>
    <dgm:cxn modelId="{147C9835-A02C-4EE0-86D6-D350B3E0233E}" type="presParOf" srcId="{AA7AFEA7-E5F6-419D-A0E8-823EA979405F}" destId="{F9332EC3-C69B-4E86-B215-74A4429E8CFA}" srcOrd="1" destOrd="0" presId="urn:microsoft.com/office/officeart/2005/8/layout/orgChart1"/>
    <dgm:cxn modelId="{0415FA70-1746-47A9-8BED-9D4FF68DE9A4}" type="presParOf" srcId="{AA7AFEA7-E5F6-419D-A0E8-823EA979405F}" destId="{127C7C49-993A-4586-B4A3-9964AA9A3966}" srcOrd="2" destOrd="0" presId="urn:microsoft.com/office/officeart/2005/8/layout/orgChart1"/>
    <dgm:cxn modelId="{DCB62025-1781-41E9-A73D-6F411CAFBB3E}" type="presParOf" srcId="{6E081C95-74CB-4283-B240-3CDF7CE32815}" destId="{085B4974-27C8-49D5-9AB5-EF1A775B3553}" srcOrd="2" destOrd="0" presId="urn:microsoft.com/office/officeart/2005/8/layout/orgChart1"/>
    <dgm:cxn modelId="{69A569F4-6666-47CB-928F-46C0381ED7A3}" type="presParOf" srcId="{085B4974-27C8-49D5-9AB5-EF1A775B3553}" destId="{76C6DFB5-FBA8-4D18-B702-F394D5E1DACB}" srcOrd="0" destOrd="0" presId="urn:microsoft.com/office/officeart/2005/8/layout/orgChart1"/>
    <dgm:cxn modelId="{CEF0CE6E-648C-43A0-9015-A22AB2AA49B7}" type="presParOf" srcId="{085B4974-27C8-49D5-9AB5-EF1A775B3553}" destId="{11312199-13A5-42E3-83AB-649D95473CB8}" srcOrd="1" destOrd="0" presId="urn:microsoft.com/office/officeart/2005/8/layout/orgChart1"/>
    <dgm:cxn modelId="{0970CBFD-2215-4D35-879D-50494242196B}" type="presParOf" srcId="{11312199-13A5-42E3-83AB-649D95473CB8}" destId="{60FE6D2A-ADB1-4DA5-8C46-E4464EFD869D}" srcOrd="0" destOrd="0" presId="urn:microsoft.com/office/officeart/2005/8/layout/orgChart1"/>
    <dgm:cxn modelId="{7CA2CAEB-F4AB-41D0-A11A-66C7787ACB3F}" type="presParOf" srcId="{60FE6D2A-ADB1-4DA5-8C46-E4464EFD869D}" destId="{69CEC20F-F604-47B4-8187-7F4831774F77}" srcOrd="0" destOrd="0" presId="urn:microsoft.com/office/officeart/2005/8/layout/orgChart1"/>
    <dgm:cxn modelId="{767E8BFB-1BDF-433A-ADE3-4A1FF0A9F53D}" type="presParOf" srcId="{60FE6D2A-ADB1-4DA5-8C46-E4464EFD869D}" destId="{0E025C59-F239-4F18-B7E7-0D0705CF34ED}" srcOrd="1" destOrd="0" presId="urn:microsoft.com/office/officeart/2005/8/layout/orgChart1"/>
    <dgm:cxn modelId="{7DAF9B54-D74B-4CEF-88E1-6891ACA2662F}" type="presParOf" srcId="{11312199-13A5-42E3-83AB-649D95473CB8}" destId="{6724F644-1C0F-411F-9BE7-331D7CD4EDF4}" srcOrd="1" destOrd="0" presId="urn:microsoft.com/office/officeart/2005/8/layout/orgChart1"/>
    <dgm:cxn modelId="{028EBD1F-D912-4134-8FB5-BFA8E8CF1278}" type="presParOf" srcId="{11312199-13A5-42E3-83AB-649D95473CB8}" destId="{DE6A1D8D-D404-48F5-ACB1-050A65EB251F}" srcOrd="2" destOrd="0" presId="urn:microsoft.com/office/officeart/2005/8/layout/orgChart1"/>
    <dgm:cxn modelId="{FF5A0C5A-FAEF-4CEC-8011-976694921836}" type="presParOf" srcId="{BC5F11A4-2BE8-4766-962F-D9BB7B984592}" destId="{BA666C88-670B-47B1-B47A-878505CDA158}" srcOrd="2" destOrd="0" presId="urn:microsoft.com/office/officeart/2005/8/layout/orgChart1"/>
    <dgm:cxn modelId="{4ADEDE64-5409-4F18-83D0-216CE50CD246}" type="presParOf" srcId="{C36183E1-53E0-43F5-BBA3-B66113E884E7}" destId="{24360276-46BB-4C5C-B34F-06D3BA1CBC17}" srcOrd="2" destOrd="0" presId="urn:microsoft.com/office/officeart/2005/8/layout/orgChart1"/>
    <dgm:cxn modelId="{71326316-F1E2-44DF-B2B0-867FD46FFEAB}" type="presParOf" srcId="{C36183E1-53E0-43F5-BBA3-B66113E884E7}" destId="{6DAABC28-E968-4670-94FA-C1235AE0B615}" srcOrd="3" destOrd="0" presId="urn:microsoft.com/office/officeart/2005/8/layout/orgChart1"/>
    <dgm:cxn modelId="{2C9A7E93-E2EC-4D8C-A584-E665C27FA148}" type="presParOf" srcId="{6DAABC28-E968-4670-94FA-C1235AE0B615}" destId="{A9AB1D89-25B0-4487-A1FB-1BE9D26C0EEA}" srcOrd="0" destOrd="0" presId="urn:microsoft.com/office/officeart/2005/8/layout/orgChart1"/>
    <dgm:cxn modelId="{3ADB9DE3-0928-4A8B-8385-FBA913177A3D}" type="presParOf" srcId="{A9AB1D89-25B0-4487-A1FB-1BE9D26C0EEA}" destId="{ABA38246-8D9C-4EE8-9946-26BB83A37700}" srcOrd="0" destOrd="0" presId="urn:microsoft.com/office/officeart/2005/8/layout/orgChart1"/>
    <dgm:cxn modelId="{53AAFEEA-D086-473E-81E0-BD8561AA241C}" type="presParOf" srcId="{A9AB1D89-25B0-4487-A1FB-1BE9D26C0EEA}" destId="{2D9C2074-5DCD-4516-BFDF-20884DF3C694}" srcOrd="1" destOrd="0" presId="urn:microsoft.com/office/officeart/2005/8/layout/orgChart1"/>
    <dgm:cxn modelId="{74CF07FA-28FE-4AD5-9BA0-A3137271C6BA}" type="presParOf" srcId="{6DAABC28-E968-4670-94FA-C1235AE0B615}" destId="{6A76BA54-9795-4B22-A481-955144181C43}" srcOrd="1" destOrd="0" presId="urn:microsoft.com/office/officeart/2005/8/layout/orgChart1"/>
    <dgm:cxn modelId="{340B16BB-BF03-44F4-8DC8-6F1470C0D348}" type="presParOf" srcId="{6A76BA54-9795-4B22-A481-955144181C43}" destId="{EFB3AA30-FBB7-45AD-99D3-334F0A670A23}" srcOrd="0" destOrd="0" presId="urn:microsoft.com/office/officeart/2005/8/layout/orgChart1"/>
    <dgm:cxn modelId="{E8736127-3BFB-4730-8177-09E156CF27BD}" type="presParOf" srcId="{6A76BA54-9795-4B22-A481-955144181C43}" destId="{04870BFF-5569-4296-8420-86B6E6C512E7}" srcOrd="1" destOrd="0" presId="urn:microsoft.com/office/officeart/2005/8/layout/orgChart1"/>
    <dgm:cxn modelId="{C272B249-E7ED-4728-BAF9-8037842BDBB2}" type="presParOf" srcId="{04870BFF-5569-4296-8420-86B6E6C512E7}" destId="{BB3D7DFF-7704-4ECA-8CF3-8FFB828CB437}" srcOrd="0" destOrd="0" presId="urn:microsoft.com/office/officeart/2005/8/layout/orgChart1"/>
    <dgm:cxn modelId="{43ED629C-205B-424D-929A-A4A220A1F074}" type="presParOf" srcId="{BB3D7DFF-7704-4ECA-8CF3-8FFB828CB437}" destId="{43356AE4-1C4C-4244-A99A-12DD08E8CC88}" srcOrd="0" destOrd="0" presId="urn:microsoft.com/office/officeart/2005/8/layout/orgChart1"/>
    <dgm:cxn modelId="{B86376DC-971E-4EC2-A734-956B0AC513D6}" type="presParOf" srcId="{BB3D7DFF-7704-4ECA-8CF3-8FFB828CB437}" destId="{B92662A4-95FF-4F5A-87A1-443DB6DE548F}" srcOrd="1" destOrd="0" presId="urn:microsoft.com/office/officeart/2005/8/layout/orgChart1"/>
    <dgm:cxn modelId="{9F22E870-1F18-4A82-AF58-579B271953DF}" type="presParOf" srcId="{04870BFF-5569-4296-8420-86B6E6C512E7}" destId="{E5AB9081-44F9-49BF-A5DC-F0CE1A8D8A26}" srcOrd="1" destOrd="0" presId="urn:microsoft.com/office/officeart/2005/8/layout/orgChart1"/>
    <dgm:cxn modelId="{E96ECF97-DE09-4E35-A8D7-D83534DA2218}" type="presParOf" srcId="{E5AB9081-44F9-49BF-A5DC-F0CE1A8D8A26}" destId="{4B032AB7-9920-4AE1-83EB-6746A3346DEF}" srcOrd="0" destOrd="0" presId="urn:microsoft.com/office/officeart/2005/8/layout/orgChart1"/>
    <dgm:cxn modelId="{71367942-80B4-46F5-834A-1D7260401E25}" type="presParOf" srcId="{E5AB9081-44F9-49BF-A5DC-F0CE1A8D8A26}" destId="{E17EF1BF-6A6E-46A1-847A-0EF4186FD270}" srcOrd="1" destOrd="0" presId="urn:microsoft.com/office/officeart/2005/8/layout/orgChart1"/>
    <dgm:cxn modelId="{EF92567B-CF70-4D1A-9961-D28F1F613A5D}" type="presParOf" srcId="{E17EF1BF-6A6E-46A1-847A-0EF4186FD270}" destId="{5F8B3B3D-B247-41A6-8A93-76F125D480CA}" srcOrd="0" destOrd="0" presId="urn:microsoft.com/office/officeart/2005/8/layout/orgChart1"/>
    <dgm:cxn modelId="{39AFECCF-60E7-460F-90BF-7784F9DF9917}" type="presParOf" srcId="{5F8B3B3D-B247-41A6-8A93-76F125D480CA}" destId="{24B356BD-16B5-43DA-8502-6699F6B4E996}" srcOrd="0" destOrd="0" presId="urn:microsoft.com/office/officeart/2005/8/layout/orgChart1"/>
    <dgm:cxn modelId="{D4D89E8A-E102-4D08-98E2-9E28033FC496}" type="presParOf" srcId="{5F8B3B3D-B247-41A6-8A93-76F125D480CA}" destId="{50A2C8E7-68DC-4D88-88EE-B57D52791042}" srcOrd="1" destOrd="0" presId="urn:microsoft.com/office/officeart/2005/8/layout/orgChart1"/>
    <dgm:cxn modelId="{F20B9CC9-33D3-4701-B5F6-3DF3978EBB70}" type="presParOf" srcId="{E17EF1BF-6A6E-46A1-847A-0EF4186FD270}" destId="{DC7CD56B-A21F-41F4-9744-4D9C09122787}" srcOrd="1" destOrd="0" presId="urn:microsoft.com/office/officeart/2005/8/layout/orgChart1"/>
    <dgm:cxn modelId="{A5610C39-4C5E-45B1-B1EF-EB5063C62773}" type="presParOf" srcId="{E17EF1BF-6A6E-46A1-847A-0EF4186FD270}" destId="{7420E017-0924-4B7F-8327-0F47CE4635B7}" srcOrd="2" destOrd="0" presId="urn:microsoft.com/office/officeart/2005/8/layout/orgChart1"/>
    <dgm:cxn modelId="{8B9CAC77-A4F4-469A-806E-CCE6EADAB3C2}" type="presParOf" srcId="{04870BFF-5569-4296-8420-86B6E6C512E7}" destId="{AD76D0FA-AC28-464F-867B-8D09B38D0271}" srcOrd="2" destOrd="0" presId="urn:microsoft.com/office/officeart/2005/8/layout/orgChart1"/>
    <dgm:cxn modelId="{48DAD4AE-6D61-42BC-B22D-9D05845E0DA4}" type="presParOf" srcId="{6A76BA54-9795-4B22-A481-955144181C43}" destId="{C655BB75-BE6D-44B8-86E9-E0030F208D07}" srcOrd="2" destOrd="0" presId="urn:microsoft.com/office/officeart/2005/8/layout/orgChart1"/>
    <dgm:cxn modelId="{4BE0E81D-160E-4E11-8CF2-FA1DFF0A1AB5}" type="presParOf" srcId="{6A76BA54-9795-4B22-A481-955144181C43}" destId="{4715D894-A5B0-47B5-BB12-324FD0B666C4}" srcOrd="3" destOrd="0" presId="urn:microsoft.com/office/officeart/2005/8/layout/orgChart1"/>
    <dgm:cxn modelId="{E2E636DB-447F-43EB-9B19-1826171FCA8A}" type="presParOf" srcId="{4715D894-A5B0-47B5-BB12-324FD0B666C4}" destId="{37CCD218-AD74-4DE2-BA64-45A0E2D7EE01}" srcOrd="0" destOrd="0" presId="urn:microsoft.com/office/officeart/2005/8/layout/orgChart1"/>
    <dgm:cxn modelId="{D8B9BD3D-AB84-435A-A07F-7FFCF6C78E35}" type="presParOf" srcId="{37CCD218-AD74-4DE2-BA64-45A0E2D7EE01}" destId="{42DA5202-7315-4AC3-ABC6-72CB37C0DC39}" srcOrd="0" destOrd="0" presId="urn:microsoft.com/office/officeart/2005/8/layout/orgChart1"/>
    <dgm:cxn modelId="{77AB55E1-A668-4E98-934E-086F1B3B032C}" type="presParOf" srcId="{37CCD218-AD74-4DE2-BA64-45A0E2D7EE01}" destId="{E210D785-D46D-4C71-961D-F580FDA5BB35}" srcOrd="1" destOrd="0" presId="urn:microsoft.com/office/officeart/2005/8/layout/orgChart1"/>
    <dgm:cxn modelId="{E80960B3-5CFE-4CF5-A8D9-9089B6552CBC}" type="presParOf" srcId="{4715D894-A5B0-47B5-BB12-324FD0B666C4}" destId="{94A265A2-3F24-41FA-AFF5-5BC6EE7495D4}" srcOrd="1" destOrd="0" presId="urn:microsoft.com/office/officeart/2005/8/layout/orgChart1"/>
    <dgm:cxn modelId="{D410E6F9-B253-42E3-A1AD-697C6F966FAE}" type="presParOf" srcId="{94A265A2-3F24-41FA-AFF5-5BC6EE7495D4}" destId="{F5D746B1-CB94-437B-B1EB-F58E85254244}" srcOrd="0" destOrd="0" presId="urn:microsoft.com/office/officeart/2005/8/layout/orgChart1"/>
    <dgm:cxn modelId="{3764BF48-F7E6-4A3A-A1EE-C5EAD91E8CBD}" type="presParOf" srcId="{94A265A2-3F24-41FA-AFF5-5BC6EE7495D4}" destId="{7E602B5B-98E8-4916-96EA-F255913B0E77}" srcOrd="1" destOrd="0" presId="urn:microsoft.com/office/officeart/2005/8/layout/orgChart1"/>
    <dgm:cxn modelId="{2EF11ADB-EEE8-4C95-AC72-8DE1EEE8DD85}" type="presParOf" srcId="{7E602B5B-98E8-4916-96EA-F255913B0E77}" destId="{EF4C2DD7-B64A-4C1D-8B53-6790FB316D7E}" srcOrd="0" destOrd="0" presId="urn:microsoft.com/office/officeart/2005/8/layout/orgChart1"/>
    <dgm:cxn modelId="{7242CD4B-7C27-42F4-88EA-ACE226948B1C}" type="presParOf" srcId="{EF4C2DD7-B64A-4C1D-8B53-6790FB316D7E}" destId="{8096C641-186B-4A4C-BD0A-C5A4A748760F}" srcOrd="0" destOrd="0" presId="urn:microsoft.com/office/officeart/2005/8/layout/orgChart1"/>
    <dgm:cxn modelId="{4DC1806B-EB7F-406A-AF41-1ECA2D662617}" type="presParOf" srcId="{EF4C2DD7-B64A-4C1D-8B53-6790FB316D7E}" destId="{C8D5FAAD-0E35-468F-BFE6-5A4634DE3DED}" srcOrd="1" destOrd="0" presId="urn:microsoft.com/office/officeart/2005/8/layout/orgChart1"/>
    <dgm:cxn modelId="{243081B3-F00D-4DD7-A940-B9579D1B427D}" type="presParOf" srcId="{7E602B5B-98E8-4916-96EA-F255913B0E77}" destId="{FF9AE8CA-D386-4300-BD4C-C84EE3BE94B1}" srcOrd="1" destOrd="0" presId="urn:microsoft.com/office/officeart/2005/8/layout/orgChart1"/>
    <dgm:cxn modelId="{A200CD07-93AA-4843-A93D-A81B6DECE5D1}" type="presParOf" srcId="{7E602B5B-98E8-4916-96EA-F255913B0E77}" destId="{7C30CD5B-8E1C-4D73-90EE-57E762CB1C8E}" srcOrd="2" destOrd="0" presId="urn:microsoft.com/office/officeart/2005/8/layout/orgChart1"/>
    <dgm:cxn modelId="{212AEB2B-0CCE-4ABC-83F5-0AE252A8E0B9}" type="presParOf" srcId="{94A265A2-3F24-41FA-AFF5-5BC6EE7495D4}" destId="{C9B0EEFB-871A-46DD-BACB-591043937A01}" srcOrd="2" destOrd="0" presId="urn:microsoft.com/office/officeart/2005/8/layout/orgChart1"/>
    <dgm:cxn modelId="{E6F8F149-28CC-4D2D-A1E9-235E776F7880}" type="presParOf" srcId="{94A265A2-3F24-41FA-AFF5-5BC6EE7495D4}" destId="{5CD4249F-8EEE-4BF5-B103-81C79C5F40E7}" srcOrd="3" destOrd="0" presId="urn:microsoft.com/office/officeart/2005/8/layout/orgChart1"/>
    <dgm:cxn modelId="{8F031854-CC67-43DF-85E7-4ABA40D8B4A3}" type="presParOf" srcId="{5CD4249F-8EEE-4BF5-B103-81C79C5F40E7}" destId="{6AD882AE-115A-496B-9D7D-081CBE2BDCC6}" srcOrd="0" destOrd="0" presId="urn:microsoft.com/office/officeart/2005/8/layout/orgChart1"/>
    <dgm:cxn modelId="{17C1F7EC-0CCE-4FC3-986C-A274BD00BF35}" type="presParOf" srcId="{6AD882AE-115A-496B-9D7D-081CBE2BDCC6}" destId="{DEABAC33-2551-48B5-A449-EAD5397FA496}" srcOrd="0" destOrd="0" presId="urn:microsoft.com/office/officeart/2005/8/layout/orgChart1"/>
    <dgm:cxn modelId="{D7E6CA42-EA12-4E92-A1FE-1ED134A4EA15}" type="presParOf" srcId="{6AD882AE-115A-496B-9D7D-081CBE2BDCC6}" destId="{F2B6A63D-BD2D-48FB-9EF5-1A033DF37FFB}" srcOrd="1" destOrd="0" presId="urn:microsoft.com/office/officeart/2005/8/layout/orgChart1"/>
    <dgm:cxn modelId="{ED66A4F1-0F12-4213-BB22-CAC2584A43DF}" type="presParOf" srcId="{5CD4249F-8EEE-4BF5-B103-81C79C5F40E7}" destId="{3EB36854-45F2-425E-AAB5-D78713A554E8}" srcOrd="1" destOrd="0" presId="urn:microsoft.com/office/officeart/2005/8/layout/orgChart1"/>
    <dgm:cxn modelId="{1BB0C5A7-6C11-4D09-8A5D-2A2201BD882D}" type="presParOf" srcId="{5CD4249F-8EEE-4BF5-B103-81C79C5F40E7}" destId="{806D3A38-5826-4461-BE4A-223545D43F52}" srcOrd="2" destOrd="0" presId="urn:microsoft.com/office/officeart/2005/8/layout/orgChart1"/>
    <dgm:cxn modelId="{C77BD78B-BEA0-4084-8997-A00EEA0AEC8E}" type="presParOf" srcId="{94A265A2-3F24-41FA-AFF5-5BC6EE7495D4}" destId="{7E2B7481-FFEF-4D0C-9FE0-A276496CF9AB}" srcOrd="4" destOrd="0" presId="urn:microsoft.com/office/officeart/2005/8/layout/orgChart1"/>
    <dgm:cxn modelId="{C2FD2417-B248-4FD8-8AFE-BC4F85AC6F69}" type="presParOf" srcId="{94A265A2-3F24-41FA-AFF5-5BC6EE7495D4}" destId="{376AF824-C1DC-4A7F-A343-F078F4C23D0A}" srcOrd="5" destOrd="0" presId="urn:microsoft.com/office/officeart/2005/8/layout/orgChart1"/>
    <dgm:cxn modelId="{2C0A83F6-3702-42D8-B979-802E79CAF33B}" type="presParOf" srcId="{376AF824-C1DC-4A7F-A343-F078F4C23D0A}" destId="{DB9D5208-850D-49D1-A9ED-D5C0686581E8}" srcOrd="0" destOrd="0" presId="urn:microsoft.com/office/officeart/2005/8/layout/orgChart1"/>
    <dgm:cxn modelId="{BF632056-8418-490B-9EE0-E4D225E833AF}" type="presParOf" srcId="{DB9D5208-850D-49D1-A9ED-D5C0686581E8}" destId="{CE0D3180-2ED4-4E09-807D-CB965043CCC3}" srcOrd="0" destOrd="0" presId="urn:microsoft.com/office/officeart/2005/8/layout/orgChart1"/>
    <dgm:cxn modelId="{DA3E6E87-A850-4431-880E-2E86B1731FD8}" type="presParOf" srcId="{DB9D5208-850D-49D1-A9ED-D5C0686581E8}" destId="{7F822740-2BE3-4594-BFF1-E9FC7BD0518F}" srcOrd="1" destOrd="0" presId="urn:microsoft.com/office/officeart/2005/8/layout/orgChart1"/>
    <dgm:cxn modelId="{D6BF4B6C-B273-4297-BC98-5C5B876CCBC2}" type="presParOf" srcId="{376AF824-C1DC-4A7F-A343-F078F4C23D0A}" destId="{2F05FA7C-6727-4CD7-9D32-3069DECC745F}" srcOrd="1" destOrd="0" presId="urn:microsoft.com/office/officeart/2005/8/layout/orgChart1"/>
    <dgm:cxn modelId="{F4AF6221-334B-4116-A948-1A4E74D6BC20}" type="presParOf" srcId="{376AF824-C1DC-4A7F-A343-F078F4C23D0A}" destId="{00D80856-E690-454D-9C05-A32C84582907}" srcOrd="2" destOrd="0" presId="urn:microsoft.com/office/officeart/2005/8/layout/orgChart1"/>
    <dgm:cxn modelId="{00BD9837-8A80-4C83-B789-0C5CBA6FE6F3}" type="presParOf" srcId="{4715D894-A5B0-47B5-BB12-324FD0B666C4}" destId="{DBB98C95-3A84-4650-8814-A812048C0FCD}" srcOrd="2" destOrd="0" presId="urn:microsoft.com/office/officeart/2005/8/layout/orgChart1"/>
    <dgm:cxn modelId="{447C56C3-7FCE-4488-9A7D-0CE42859BDB5}" type="presParOf" srcId="{6A76BA54-9795-4B22-A481-955144181C43}" destId="{1DC40894-6094-48F3-BC53-B9DAECC2C89D}" srcOrd="4" destOrd="0" presId="urn:microsoft.com/office/officeart/2005/8/layout/orgChart1"/>
    <dgm:cxn modelId="{D88CA2F3-7365-421D-8F9D-447A86E2AB75}" type="presParOf" srcId="{6A76BA54-9795-4B22-A481-955144181C43}" destId="{4ADD952D-7CC3-4026-B012-D5548E50D2C7}" srcOrd="5" destOrd="0" presId="urn:microsoft.com/office/officeart/2005/8/layout/orgChart1"/>
    <dgm:cxn modelId="{FE784B7C-D437-4823-BD51-24B919CE9594}" type="presParOf" srcId="{4ADD952D-7CC3-4026-B012-D5548E50D2C7}" destId="{43163687-0FBC-43D9-B973-7D8574A9695E}" srcOrd="0" destOrd="0" presId="urn:microsoft.com/office/officeart/2005/8/layout/orgChart1"/>
    <dgm:cxn modelId="{8C0E5862-4D8D-4E3A-94C1-83F38F210653}" type="presParOf" srcId="{43163687-0FBC-43D9-B973-7D8574A9695E}" destId="{16AC2812-15D5-4E15-93DB-4D1EC1EB7CB4}" srcOrd="0" destOrd="0" presId="urn:microsoft.com/office/officeart/2005/8/layout/orgChart1"/>
    <dgm:cxn modelId="{C3205B1E-C782-4EA8-AC3E-BCEDF6CCC794}" type="presParOf" srcId="{43163687-0FBC-43D9-B973-7D8574A9695E}" destId="{87A1392B-A1A4-4CB7-8AFD-259F2EBA6D60}" srcOrd="1" destOrd="0" presId="urn:microsoft.com/office/officeart/2005/8/layout/orgChart1"/>
    <dgm:cxn modelId="{F208FC7D-8700-44BB-8713-BFC1F76F44E7}" type="presParOf" srcId="{4ADD952D-7CC3-4026-B012-D5548E50D2C7}" destId="{79CCA942-263A-424B-9EB4-DCFB270C1E74}" srcOrd="1" destOrd="0" presId="urn:microsoft.com/office/officeart/2005/8/layout/orgChart1"/>
    <dgm:cxn modelId="{A6CEC065-6587-49CF-A785-63E6B728C4DB}" type="presParOf" srcId="{79CCA942-263A-424B-9EB4-DCFB270C1E74}" destId="{A979AA64-50AA-4DF3-A58C-A1EBD44859DF}" srcOrd="0" destOrd="0" presId="urn:microsoft.com/office/officeart/2005/8/layout/orgChart1"/>
    <dgm:cxn modelId="{444DB57D-B9FC-412B-94C0-D5BE4817293D}" type="presParOf" srcId="{79CCA942-263A-424B-9EB4-DCFB270C1E74}" destId="{BC617FD3-CC3D-4A78-ACC9-8ADFDEA6CEF4}" srcOrd="1" destOrd="0" presId="urn:microsoft.com/office/officeart/2005/8/layout/orgChart1"/>
    <dgm:cxn modelId="{7EE13E6B-80D5-4887-AC69-CC911D6AE421}" type="presParOf" srcId="{BC617FD3-CC3D-4A78-ACC9-8ADFDEA6CEF4}" destId="{BAB09479-5D88-46D1-ADBC-AB7B9FC4596A}" srcOrd="0" destOrd="0" presId="urn:microsoft.com/office/officeart/2005/8/layout/orgChart1"/>
    <dgm:cxn modelId="{CD03C2B5-241C-42F5-9823-D38C11B17A43}" type="presParOf" srcId="{BAB09479-5D88-46D1-ADBC-AB7B9FC4596A}" destId="{415C5DE8-C812-417D-BDBB-C42DD18D6DC0}" srcOrd="0" destOrd="0" presId="urn:microsoft.com/office/officeart/2005/8/layout/orgChart1"/>
    <dgm:cxn modelId="{DCC1BBEC-71CC-4673-B442-F5D8EDBFD1D9}" type="presParOf" srcId="{BAB09479-5D88-46D1-ADBC-AB7B9FC4596A}" destId="{A7113995-4F05-4C36-84E9-E9BF8FEDB67C}" srcOrd="1" destOrd="0" presId="urn:microsoft.com/office/officeart/2005/8/layout/orgChart1"/>
    <dgm:cxn modelId="{BCBB767E-87C4-4831-806D-C75AE3570AEE}" type="presParOf" srcId="{BC617FD3-CC3D-4A78-ACC9-8ADFDEA6CEF4}" destId="{7AB26ECA-553F-4795-96A7-884BE3F91107}" srcOrd="1" destOrd="0" presId="urn:microsoft.com/office/officeart/2005/8/layout/orgChart1"/>
    <dgm:cxn modelId="{7E7D75F8-0B8D-4BC3-B7FF-0316C928603C}" type="presParOf" srcId="{BC617FD3-CC3D-4A78-ACC9-8ADFDEA6CEF4}" destId="{10DA7750-81C9-4B16-89C2-0BE5356AECAF}" srcOrd="2" destOrd="0" presId="urn:microsoft.com/office/officeart/2005/8/layout/orgChart1"/>
    <dgm:cxn modelId="{42CB4BC9-964C-436A-A977-AFB4FF10A56F}" type="presParOf" srcId="{79CCA942-263A-424B-9EB4-DCFB270C1E74}" destId="{5803A068-E740-4A90-9E96-EEA9A0AB04DC}" srcOrd="2" destOrd="0" presId="urn:microsoft.com/office/officeart/2005/8/layout/orgChart1"/>
    <dgm:cxn modelId="{AB0AA759-9B7E-40F9-AC9B-8B4F47AC12FA}" type="presParOf" srcId="{79CCA942-263A-424B-9EB4-DCFB270C1E74}" destId="{30851469-1722-46DD-9E36-D44ABCE5ECED}" srcOrd="3" destOrd="0" presId="urn:microsoft.com/office/officeart/2005/8/layout/orgChart1"/>
    <dgm:cxn modelId="{3FA10542-C9B1-453E-8259-61D9A1CAFFAA}" type="presParOf" srcId="{30851469-1722-46DD-9E36-D44ABCE5ECED}" destId="{2942AE6B-4F63-4498-B518-53D6D449CC01}" srcOrd="0" destOrd="0" presId="urn:microsoft.com/office/officeart/2005/8/layout/orgChart1"/>
    <dgm:cxn modelId="{525345DC-9E4A-4989-8E2A-AF7526B1B6B2}" type="presParOf" srcId="{2942AE6B-4F63-4498-B518-53D6D449CC01}" destId="{3768787C-2BDF-4847-B433-156CEB6AB209}" srcOrd="0" destOrd="0" presId="urn:microsoft.com/office/officeart/2005/8/layout/orgChart1"/>
    <dgm:cxn modelId="{01BD355B-D528-4669-A7E0-F66A721A1E7E}" type="presParOf" srcId="{2942AE6B-4F63-4498-B518-53D6D449CC01}" destId="{B8BD22F3-E17F-4529-B609-FDF54E91DF2C}" srcOrd="1" destOrd="0" presId="urn:microsoft.com/office/officeart/2005/8/layout/orgChart1"/>
    <dgm:cxn modelId="{ECC1D6D9-FBF0-41DC-A99B-DFC7B7359BCD}" type="presParOf" srcId="{30851469-1722-46DD-9E36-D44ABCE5ECED}" destId="{F105554B-06ED-4FC0-BAAF-2A31687AFD7B}" srcOrd="1" destOrd="0" presId="urn:microsoft.com/office/officeart/2005/8/layout/orgChart1"/>
    <dgm:cxn modelId="{9935FD66-2437-4B0B-9F88-71DB9AC19CCE}" type="presParOf" srcId="{30851469-1722-46DD-9E36-D44ABCE5ECED}" destId="{44247F5E-AF16-4EC2-93AD-26EFD188D3F3}" srcOrd="2" destOrd="0" presId="urn:microsoft.com/office/officeart/2005/8/layout/orgChart1"/>
    <dgm:cxn modelId="{5AF9BB96-BFEC-49AC-9E37-8193BE803154}" type="presParOf" srcId="{4ADD952D-7CC3-4026-B012-D5548E50D2C7}" destId="{7FF1B252-B78D-46E6-BB00-99471024F6BD}" srcOrd="2" destOrd="0" presId="urn:microsoft.com/office/officeart/2005/8/layout/orgChart1"/>
    <dgm:cxn modelId="{23DB1F80-0363-42BA-B11C-64DC4195116C}" type="presParOf" srcId="{7FF1B252-B78D-46E6-BB00-99471024F6BD}" destId="{3A759E98-B8C1-4C30-A611-702707DF9339}" srcOrd="0" destOrd="0" presId="urn:microsoft.com/office/officeart/2005/8/layout/orgChart1"/>
    <dgm:cxn modelId="{317153C3-1095-4368-8925-21BFC3C57CC4}" type="presParOf" srcId="{7FF1B252-B78D-46E6-BB00-99471024F6BD}" destId="{FAF9220E-F2B9-4610-862F-B98471D60B5C}" srcOrd="1" destOrd="0" presId="urn:microsoft.com/office/officeart/2005/8/layout/orgChart1"/>
    <dgm:cxn modelId="{8E78DD01-2F49-4B5B-9006-567759E73599}" type="presParOf" srcId="{FAF9220E-F2B9-4610-862F-B98471D60B5C}" destId="{6F2EAB71-0D15-4A31-AFAE-3D063FBC79B6}" srcOrd="0" destOrd="0" presId="urn:microsoft.com/office/officeart/2005/8/layout/orgChart1"/>
    <dgm:cxn modelId="{FB34DEC6-21C1-48A0-855B-BB8733D1CED7}" type="presParOf" srcId="{6F2EAB71-0D15-4A31-AFAE-3D063FBC79B6}" destId="{4F8C9132-F69B-4F75-B581-3920DE0BDAE5}" srcOrd="0" destOrd="0" presId="urn:microsoft.com/office/officeart/2005/8/layout/orgChart1"/>
    <dgm:cxn modelId="{E8497431-089F-4384-A414-EC59FBC2D685}" type="presParOf" srcId="{6F2EAB71-0D15-4A31-AFAE-3D063FBC79B6}" destId="{49A0CA9A-095F-48FA-AD93-1AAF1D940074}" srcOrd="1" destOrd="0" presId="urn:microsoft.com/office/officeart/2005/8/layout/orgChart1"/>
    <dgm:cxn modelId="{09B464E3-1133-4E6E-80B9-CFA2BD69CB26}" type="presParOf" srcId="{FAF9220E-F2B9-4610-862F-B98471D60B5C}" destId="{68BAE41C-5B0F-488D-9914-3B78E85E579A}" srcOrd="1" destOrd="0" presId="urn:microsoft.com/office/officeart/2005/8/layout/orgChart1"/>
    <dgm:cxn modelId="{AA8710F5-E5EC-4F2D-8B8E-4365D2000C8F}" type="presParOf" srcId="{FAF9220E-F2B9-4610-862F-B98471D60B5C}" destId="{51D5C579-D659-4538-B6AA-B66D1D46FFC4}" srcOrd="2" destOrd="0" presId="urn:microsoft.com/office/officeart/2005/8/layout/orgChart1"/>
    <dgm:cxn modelId="{DE63D990-553D-4C00-BA17-F95071F2AC82}" type="presParOf" srcId="{7FF1B252-B78D-46E6-BB00-99471024F6BD}" destId="{8583DE24-1DBC-4F17-9B3A-9279739A6444}" srcOrd="2" destOrd="0" presId="urn:microsoft.com/office/officeart/2005/8/layout/orgChart1"/>
    <dgm:cxn modelId="{4A4A1BC4-D777-4BC6-9996-14CE62F02586}" type="presParOf" srcId="{7FF1B252-B78D-46E6-BB00-99471024F6BD}" destId="{B7D6958A-0CD9-4889-B7EC-469E7CCC3CEF}" srcOrd="3" destOrd="0" presId="urn:microsoft.com/office/officeart/2005/8/layout/orgChart1"/>
    <dgm:cxn modelId="{5C66B8E5-4363-4FDF-87E0-C19209B190DC}" type="presParOf" srcId="{B7D6958A-0CD9-4889-B7EC-469E7CCC3CEF}" destId="{1E06CFF2-D064-4EEA-B83F-4AB78F80DC19}" srcOrd="0" destOrd="0" presId="urn:microsoft.com/office/officeart/2005/8/layout/orgChart1"/>
    <dgm:cxn modelId="{48CD8602-BCEE-4287-84B3-A6B8D2146164}" type="presParOf" srcId="{1E06CFF2-D064-4EEA-B83F-4AB78F80DC19}" destId="{C943ACC2-9E06-43C9-8E55-76A969E1CEE9}" srcOrd="0" destOrd="0" presId="urn:microsoft.com/office/officeart/2005/8/layout/orgChart1"/>
    <dgm:cxn modelId="{946A52BD-571C-4D32-AC32-D23BD3B77BA9}" type="presParOf" srcId="{1E06CFF2-D064-4EEA-B83F-4AB78F80DC19}" destId="{E1962E85-1664-4B4C-B573-0D2BE1B7F990}" srcOrd="1" destOrd="0" presId="urn:microsoft.com/office/officeart/2005/8/layout/orgChart1"/>
    <dgm:cxn modelId="{7F521230-6A51-4AAB-AB1A-2291DF7BE05D}" type="presParOf" srcId="{B7D6958A-0CD9-4889-B7EC-469E7CCC3CEF}" destId="{85C65850-A9E7-47D4-92B6-F624E0E5BF29}" srcOrd="1" destOrd="0" presId="urn:microsoft.com/office/officeart/2005/8/layout/orgChart1"/>
    <dgm:cxn modelId="{3594C0CB-F0B9-4717-B660-CAF688EE369D}" type="presParOf" srcId="{B7D6958A-0CD9-4889-B7EC-469E7CCC3CEF}" destId="{B844ACA3-6304-402B-80DA-F4D47EDDB0A5}" srcOrd="2" destOrd="0" presId="urn:microsoft.com/office/officeart/2005/8/layout/orgChart1"/>
    <dgm:cxn modelId="{B6B08B64-8DBB-44B3-BFED-52638EBBC9F6}" type="presParOf" srcId="{6A76BA54-9795-4B22-A481-955144181C43}" destId="{23AE66F6-79C1-499A-AE6A-62A879645030}" srcOrd="6" destOrd="0" presId="urn:microsoft.com/office/officeart/2005/8/layout/orgChart1"/>
    <dgm:cxn modelId="{719C2A06-EA15-4E1A-AE56-C8DE0FF7FC99}" type="presParOf" srcId="{6A76BA54-9795-4B22-A481-955144181C43}" destId="{FF50B054-6678-4EBF-AA80-802F664ACA45}" srcOrd="7" destOrd="0" presId="urn:microsoft.com/office/officeart/2005/8/layout/orgChart1"/>
    <dgm:cxn modelId="{ACDAD17C-4341-4CC5-B3D7-5117EDA98F82}" type="presParOf" srcId="{FF50B054-6678-4EBF-AA80-802F664ACA45}" destId="{A585FB15-CEEF-4648-A439-185B39D3E5FC}" srcOrd="0" destOrd="0" presId="urn:microsoft.com/office/officeart/2005/8/layout/orgChart1"/>
    <dgm:cxn modelId="{30D2076C-E4A6-4E0A-BC47-8CF2BD912B6F}" type="presParOf" srcId="{A585FB15-CEEF-4648-A439-185B39D3E5FC}" destId="{061F5269-6FA1-45EB-985B-94D54D631648}" srcOrd="0" destOrd="0" presId="urn:microsoft.com/office/officeart/2005/8/layout/orgChart1"/>
    <dgm:cxn modelId="{8C8787F8-9F80-4BC0-AA26-088A66D086A8}" type="presParOf" srcId="{A585FB15-CEEF-4648-A439-185B39D3E5FC}" destId="{A6C804A9-CF07-4FC7-9AD6-62BC3A6698F9}" srcOrd="1" destOrd="0" presId="urn:microsoft.com/office/officeart/2005/8/layout/orgChart1"/>
    <dgm:cxn modelId="{D7D2BDB6-9F75-4E2B-91F2-DD215B06A76E}" type="presParOf" srcId="{FF50B054-6678-4EBF-AA80-802F664ACA45}" destId="{A0B4A10D-A5FA-41C6-A50D-76392743FD24}" srcOrd="1" destOrd="0" presId="urn:microsoft.com/office/officeart/2005/8/layout/orgChart1"/>
    <dgm:cxn modelId="{D8B3B253-9650-4714-8760-0E7CC98CB0B5}" type="presParOf" srcId="{A0B4A10D-A5FA-41C6-A50D-76392743FD24}" destId="{FBC59EF4-334E-47B9-B5FA-8046CB9FB0A1}" srcOrd="0" destOrd="0" presId="urn:microsoft.com/office/officeart/2005/8/layout/orgChart1"/>
    <dgm:cxn modelId="{E678412E-D300-4A28-9A60-734727E50A7B}" type="presParOf" srcId="{A0B4A10D-A5FA-41C6-A50D-76392743FD24}" destId="{AE9369A4-A195-4234-8FC1-866C82DD5F07}" srcOrd="1" destOrd="0" presId="urn:microsoft.com/office/officeart/2005/8/layout/orgChart1"/>
    <dgm:cxn modelId="{D30121BB-914F-4AF4-A02E-C565F7C9290E}" type="presParOf" srcId="{AE9369A4-A195-4234-8FC1-866C82DD5F07}" destId="{4C232B5F-CF23-44E6-BEE3-601999BF5942}" srcOrd="0" destOrd="0" presId="urn:microsoft.com/office/officeart/2005/8/layout/orgChart1"/>
    <dgm:cxn modelId="{F2636B01-2EC8-44BD-924C-CCE9382B84F5}" type="presParOf" srcId="{4C232B5F-CF23-44E6-BEE3-601999BF5942}" destId="{556C34AC-84C3-44F5-94A0-FBDFDF6BEF31}" srcOrd="0" destOrd="0" presId="urn:microsoft.com/office/officeart/2005/8/layout/orgChart1"/>
    <dgm:cxn modelId="{4B65607B-3475-496E-86F2-B75E493F494D}" type="presParOf" srcId="{4C232B5F-CF23-44E6-BEE3-601999BF5942}" destId="{0749DE69-972B-42DA-842F-B55FEB1D519B}" srcOrd="1" destOrd="0" presId="urn:microsoft.com/office/officeart/2005/8/layout/orgChart1"/>
    <dgm:cxn modelId="{93F9B742-9846-4D84-A694-43B124749510}" type="presParOf" srcId="{AE9369A4-A195-4234-8FC1-866C82DD5F07}" destId="{019454AA-827A-403F-B925-BB2DB6BACD2E}" srcOrd="1" destOrd="0" presId="urn:microsoft.com/office/officeart/2005/8/layout/orgChart1"/>
    <dgm:cxn modelId="{491B5E29-4220-4B6B-8D17-BE00D7062832}" type="presParOf" srcId="{AE9369A4-A195-4234-8FC1-866C82DD5F07}" destId="{4BF01CFF-EA94-4E60-A572-CC2FCE7B2128}" srcOrd="2" destOrd="0" presId="urn:microsoft.com/office/officeart/2005/8/layout/orgChart1"/>
    <dgm:cxn modelId="{76DDCA80-2280-44B9-B835-A001E087C88E}" type="presParOf" srcId="{FF50B054-6678-4EBF-AA80-802F664ACA45}" destId="{CF4E545C-2396-476B-8578-A9901288E0F9}" srcOrd="2" destOrd="0" presId="urn:microsoft.com/office/officeart/2005/8/layout/orgChart1"/>
    <dgm:cxn modelId="{DFD5F2BB-20A6-40D4-8420-EDB6D43523F2}" type="presParOf" srcId="{6DAABC28-E968-4670-94FA-C1235AE0B615}" destId="{66F238C3-F49B-4196-B5B7-812407DE7821}" srcOrd="2" destOrd="0" presId="urn:microsoft.com/office/officeart/2005/8/layout/orgChart1"/>
    <dgm:cxn modelId="{792928C9-296F-4101-BA69-0298D1338672}" type="presParOf" srcId="{C36183E1-53E0-43F5-BBA3-B66113E884E7}" destId="{57C494EC-79E6-4ED3-AB17-E4D2F173D357}" srcOrd="4" destOrd="0" presId="urn:microsoft.com/office/officeart/2005/8/layout/orgChart1"/>
    <dgm:cxn modelId="{C507D37C-F905-4660-ADE6-BD889CAD32B8}" type="presParOf" srcId="{C36183E1-53E0-43F5-BBA3-B66113E884E7}" destId="{6DAE4C32-4B05-4A79-B4E2-B70465D82DFD}" srcOrd="5" destOrd="0" presId="urn:microsoft.com/office/officeart/2005/8/layout/orgChart1"/>
    <dgm:cxn modelId="{D1B3B875-B2B4-4DE4-96AA-3F309E8EFDD2}" type="presParOf" srcId="{6DAE4C32-4B05-4A79-B4E2-B70465D82DFD}" destId="{DDA37E62-5887-4712-B1C0-770C00F2A80A}" srcOrd="0" destOrd="0" presId="urn:microsoft.com/office/officeart/2005/8/layout/orgChart1"/>
    <dgm:cxn modelId="{2037623B-805B-49CE-97D5-9281C51BFAE8}" type="presParOf" srcId="{DDA37E62-5887-4712-B1C0-770C00F2A80A}" destId="{A74ED62E-B41E-4244-8B06-0DD8145AEEA4}" srcOrd="0" destOrd="0" presId="urn:microsoft.com/office/officeart/2005/8/layout/orgChart1"/>
    <dgm:cxn modelId="{66D2471B-01B8-4779-BB68-40F7C24D781A}" type="presParOf" srcId="{DDA37E62-5887-4712-B1C0-770C00F2A80A}" destId="{270E3056-8F1A-46E4-89F3-2AD9470B8F5C}" srcOrd="1" destOrd="0" presId="urn:microsoft.com/office/officeart/2005/8/layout/orgChart1"/>
    <dgm:cxn modelId="{129AF955-D4E4-465A-83E0-EECA33820136}" type="presParOf" srcId="{6DAE4C32-4B05-4A79-B4E2-B70465D82DFD}" destId="{E69D5F93-B74A-4B1C-8F22-E39B03012AFD}" srcOrd="1" destOrd="0" presId="urn:microsoft.com/office/officeart/2005/8/layout/orgChart1"/>
    <dgm:cxn modelId="{955FC767-9162-4F99-A624-7BA52D702B22}" type="presParOf" srcId="{E69D5F93-B74A-4B1C-8F22-E39B03012AFD}" destId="{9AF16548-5CAA-4EF1-BD82-093EF57A35AB}" srcOrd="0" destOrd="0" presId="urn:microsoft.com/office/officeart/2005/8/layout/orgChart1"/>
    <dgm:cxn modelId="{F7F821E4-E5A5-4360-A2E3-FC63C9894023}" type="presParOf" srcId="{E69D5F93-B74A-4B1C-8F22-E39B03012AFD}" destId="{371EBA1D-C7E5-4FAE-B584-6CC251017C1C}" srcOrd="1" destOrd="0" presId="urn:microsoft.com/office/officeart/2005/8/layout/orgChart1"/>
    <dgm:cxn modelId="{0B57D3AD-C161-4198-A4CD-8A2C1F35A336}" type="presParOf" srcId="{371EBA1D-C7E5-4FAE-B584-6CC251017C1C}" destId="{0E3B5274-855E-49C8-AA31-1BDE469720AF}" srcOrd="0" destOrd="0" presId="urn:microsoft.com/office/officeart/2005/8/layout/orgChart1"/>
    <dgm:cxn modelId="{09180EC6-60E5-4FE1-BDE5-02C71724FE77}" type="presParOf" srcId="{0E3B5274-855E-49C8-AA31-1BDE469720AF}" destId="{9BF520F8-84FA-49CF-B5F4-C923809EFF48}" srcOrd="0" destOrd="0" presId="urn:microsoft.com/office/officeart/2005/8/layout/orgChart1"/>
    <dgm:cxn modelId="{CAACBDBE-97F4-46CA-BEFB-E10630088173}" type="presParOf" srcId="{0E3B5274-855E-49C8-AA31-1BDE469720AF}" destId="{82D132F7-D3FB-4583-9716-A27688A196FB}" srcOrd="1" destOrd="0" presId="urn:microsoft.com/office/officeart/2005/8/layout/orgChart1"/>
    <dgm:cxn modelId="{58892909-A2EE-4A46-ABA2-B30BD3D6404B}" type="presParOf" srcId="{371EBA1D-C7E5-4FAE-B584-6CC251017C1C}" destId="{DF80AC5F-146C-4FCE-BA6C-45E8BA50B4FD}" srcOrd="1" destOrd="0" presId="urn:microsoft.com/office/officeart/2005/8/layout/orgChart1"/>
    <dgm:cxn modelId="{820156B4-160E-4ED6-986D-5FE26442E245}" type="presParOf" srcId="{371EBA1D-C7E5-4FAE-B584-6CC251017C1C}" destId="{1F61B8CD-BA02-48D5-9A04-F48F7A7B585A}" srcOrd="2" destOrd="0" presId="urn:microsoft.com/office/officeart/2005/8/layout/orgChart1"/>
    <dgm:cxn modelId="{452F13A6-CA3A-47ED-A4C8-335DBB05A587}" type="presParOf" srcId="{E69D5F93-B74A-4B1C-8F22-E39B03012AFD}" destId="{82527C33-475C-496C-8C27-19DB7DB159E7}" srcOrd="2" destOrd="0" presId="urn:microsoft.com/office/officeart/2005/8/layout/orgChart1"/>
    <dgm:cxn modelId="{81BD8E0F-252C-4F84-8EF9-631BB26EE63E}" type="presParOf" srcId="{E69D5F93-B74A-4B1C-8F22-E39B03012AFD}" destId="{1A8679E1-9828-425F-A155-A2CC3431C8A2}" srcOrd="3" destOrd="0" presId="urn:microsoft.com/office/officeart/2005/8/layout/orgChart1"/>
    <dgm:cxn modelId="{4E611D18-825C-4DCC-97C4-52ABE814F1FE}" type="presParOf" srcId="{1A8679E1-9828-425F-A155-A2CC3431C8A2}" destId="{9B5FC652-06F2-4DDB-B6AA-E447809BB6CA}" srcOrd="0" destOrd="0" presId="urn:microsoft.com/office/officeart/2005/8/layout/orgChart1"/>
    <dgm:cxn modelId="{E11A079D-05FA-41A7-A249-E72F7037C94C}" type="presParOf" srcId="{9B5FC652-06F2-4DDB-B6AA-E447809BB6CA}" destId="{86A5609B-B35B-4164-ACB9-CA0E80B677EF}" srcOrd="0" destOrd="0" presId="urn:microsoft.com/office/officeart/2005/8/layout/orgChart1"/>
    <dgm:cxn modelId="{AD9B1BDA-DC65-4593-875D-A8D553417190}" type="presParOf" srcId="{9B5FC652-06F2-4DDB-B6AA-E447809BB6CA}" destId="{913AD6E7-B618-4586-843E-7666BAE6656F}" srcOrd="1" destOrd="0" presId="urn:microsoft.com/office/officeart/2005/8/layout/orgChart1"/>
    <dgm:cxn modelId="{9DCCC825-ECD0-471B-936D-A352D4365F5D}" type="presParOf" srcId="{1A8679E1-9828-425F-A155-A2CC3431C8A2}" destId="{C0924CD8-3D61-420C-B149-5A2CB395FB01}" srcOrd="1" destOrd="0" presId="urn:microsoft.com/office/officeart/2005/8/layout/orgChart1"/>
    <dgm:cxn modelId="{6B3CD191-FCD7-4CA1-8FC4-D54B5DBED644}" type="presParOf" srcId="{1A8679E1-9828-425F-A155-A2CC3431C8A2}" destId="{30538C03-F946-4D75-BF49-275E46116A67}" srcOrd="2" destOrd="0" presId="urn:microsoft.com/office/officeart/2005/8/layout/orgChart1"/>
    <dgm:cxn modelId="{09FE2324-AADF-4182-A34F-29D345EC1198}" type="presParOf" srcId="{E69D5F93-B74A-4B1C-8F22-E39B03012AFD}" destId="{C72AA7CB-F932-4CEB-8518-12FB6FCA149B}" srcOrd="4" destOrd="0" presId="urn:microsoft.com/office/officeart/2005/8/layout/orgChart1"/>
    <dgm:cxn modelId="{1B85595B-4598-4BE7-ACFB-BD58E17588D8}" type="presParOf" srcId="{E69D5F93-B74A-4B1C-8F22-E39B03012AFD}" destId="{4859028E-712C-4718-B36E-1D085CF14BFD}" srcOrd="5" destOrd="0" presId="urn:microsoft.com/office/officeart/2005/8/layout/orgChart1"/>
    <dgm:cxn modelId="{FBB43E46-278C-458C-9A6E-D8CF49A7B3AE}" type="presParOf" srcId="{4859028E-712C-4718-B36E-1D085CF14BFD}" destId="{4E3A8C6F-379B-429B-A194-CFD8B732F47A}" srcOrd="0" destOrd="0" presId="urn:microsoft.com/office/officeart/2005/8/layout/orgChart1"/>
    <dgm:cxn modelId="{8CA4F1C9-5A93-4D43-B114-859A85EC8711}" type="presParOf" srcId="{4E3A8C6F-379B-429B-A194-CFD8B732F47A}" destId="{FBC81F8D-0416-4B88-BFBC-E547BCED3E6F}" srcOrd="0" destOrd="0" presId="urn:microsoft.com/office/officeart/2005/8/layout/orgChart1"/>
    <dgm:cxn modelId="{7EB8F330-E659-4060-9304-BFA2556EE0CF}" type="presParOf" srcId="{4E3A8C6F-379B-429B-A194-CFD8B732F47A}" destId="{2C2EBA40-A672-44F4-A331-55571520A2B9}" srcOrd="1" destOrd="0" presId="urn:microsoft.com/office/officeart/2005/8/layout/orgChart1"/>
    <dgm:cxn modelId="{C1B9459A-989D-4DF3-BA29-CEA151F04685}" type="presParOf" srcId="{4859028E-712C-4718-B36E-1D085CF14BFD}" destId="{03F93D85-A909-4722-9BE9-7D47EAC226B8}" srcOrd="1" destOrd="0" presId="urn:microsoft.com/office/officeart/2005/8/layout/orgChart1"/>
    <dgm:cxn modelId="{87748B2E-3AC9-4932-87DE-FE87031EED89}" type="presParOf" srcId="{4859028E-712C-4718-B36E-1D085CF14BFD}" destId="{D30284BB-CF6C-4245-A29B-F84A7B1FAF98}" srcOrd="2" destOrd="0" presId="urn:microsoft.com/office/officeart/2005/8/layout/orgChart1"/>
    <dgm:cxn modelId="{8826D6A5-F0D4-4C0E-AF52-E7DD1121DD13}" type="presParOf" srcId="{E69D5F93-B74A-4B1C-8F22-E39B03012AFD}" destId="{E23C852B-A8CB-4C0D-B8E3-0B56BB6029E4}" srcOrd="6" destOrd="0" presId="urn:microsoft.com/office/officeart/2005/8/layout/orgChart1"/>
    <dgm:cxn modelId="{FF7DECDF-9BE6-484B-A237-6A19EB24C8EF}" type="presParOf" srcId="{E69D5F93-B74A-4B1C-8F22-E39B03012AFD}" destId="{DB562E2C-4011-47E5-AFA1-32101207A4E3}" srcOrd="7" destOrd="0" presId="urn:microsoft.com/office/officeart/2005/8/layout/orgChart1"/>
    <dgm:cxn modelId="{EB74D278-FD6B-4C51-AC3A-830AEAA1C00E}" type="presParOf" srcId="{DB562E2C-4011-47E5-AFA1-32101207A4E3}" destId="{E1D13B84-CFC0-4A32-B58A-A8C9769A93FA}" srcOrd="0" destOrd="0" presId="urn:microsoft.com/office/officeart/2005/8/layout/orgChart1"/>
    <dgm:cxn modelId="{4585F6E6-B4B9-4132-9FDA-2CCFFDB4F1CE}" type="presParOf" srcId="{E1D13B84-CFC0-4A32-B58A-A8C9769A93FA}" destId="{B80ADCAE-3DB6-4B8C-A18A-B439764F3C36}" srcOrd="0" destOrd="0" presId="urn:microsoft.com/office/officeart/2005/8/layout/orgChart1"/>
    <dgm:cxn modelId="{B838329B-3F49-4DDD-A7FC-45604B1457BF}" type="presParOf" srcId="{E1D13B84-CFC0-4A32-B58A-A8C9769A93FA}" destId="{E099E9AC-99C2-42AB-BF81-B4232A052979}" srcOrd="1" destOrd="0" presId="urn:microsoft.com/office/officeart/2005/8/layout/orgChart1"/>
    <dgm:cxn modelId="{F29A83E7-77EC-48A5-BC52-A083761F9B56}" type="presParOf" srcId="{DB562E2C-4011-47E5-AFA1-32101207A4E3}" destId="{7ABEE5FF-B35E-41A8-BFFF-72E9857DFDD6}" srcOrd="1" destOrd="0" presId="urn:microsoft.com/office/officeart/2005/8/layout/orgChart1"/>
    <dgm:cxn modelId="{33438D7E-A7E8-4B4C-A016-084281FAF65B}" type="presParOf" srcId="{DB562E2C-4011-47E5-AFA1-32101207A4E3}" destId="{DBBB2EFF-416E-4E83-8129-1B518A8000B8}" srcOrd="2" destOrd="0" presId="urn:microsoft.com/office/officeart/2005/8/layout/orgChart1"/>
    <dgm:cxn modelId="{A7D89D33-7772-445D-ADDC-49BB47741EE1}" type="presParOf" srcId="{E69D5F93-B74A-4B1C-8F22-E39B03012AFD}" destId="{00378013-1C6C-494E-8F82-506A739724D2}" srcOrd="8" destOrd="0" presId="urn:microsoft.com/office/officeart/2005/8/layout/orgChart1"/>
    <dgm:cxn modelId="{D4C90B9C-4CDD-47DB-8CD7-1FBDE981A007}" type="presParOf" srcId="{E69D5F93-B74A-4B1C-8F22-E39B03012AFD}" destId="{98A59219-71CC-4028-85DD-B59A19E2698A}" srcOrd="9" destOrd="0" presId="urn:microsoft.com/office/officeart/2005/8/layout/orgChart1"/>
    <dgm:cxn modelId="{F2C36F21-5E82-4FE1-84FF-C73D8C622372}" type="presParOf" srcId="{98A59219-71CC-4028-85DD-B59A19E2698A}" destId="{2A0B5077-52DA-403B-8884-E9462C67904F}" srcOrd="0" destOrd="0" presId="urn:microsoft.com/office/officeart/2005/8/layout/orgChart1"/>
    <dgm:cxn modelId="{493AE5D0-0145-4A83-8E18-9792E055C009}" type="presParOf" srcId="{2A0B5077-52DA-403B-8884-E9462C67904F}" destId="{03C32AD9-85B6-4EFA-B768-367BB775913B}" srcOrd="0" destOrd="0" presId="urn:microsoft.com/office/officeart/2005/8/layout/orgChart1"/>
    <dgm:cxn modelId="{C657A29C-333E-414A-BCAC-442AC422118F}" type="presParOf" srcId="{2A0B5077-52DA-403B-8884-E9462C67904F}" destId="{3A2A0E42-F6E6-4400-99DE-F4CCB4580E98}" srcOrd="1" destOrd="0" presId="urn:microsoft.com/office/officeart/2005/8/layout/orgChart1"/>
    <dgm:cxn modelId="{5D13A4A9-A101-471D-90AE-8E440F10FCD6}" type="presParOf" srcId="{98A59219-71CC-4028-85DD-B59A19E2698A}" destId="{C455C5BD-6597-4A16-83C4-C9C3DBC28CD7}" srcOrd="1" destOrd="0" presId="urn:microsoft.com/office/officeart/2005/8/layout/orgChart1"/>
    <dgm:cxn modelId="{6B7EC91E-F9F7-490A-B461-64440E6EB2EC}" type="presParOf" srcId="{98A59219-71CC-4028-85DD-B59A19E2698A}" destId="{38D444A9-92F6-49CB-985E-9E20A99B61AE}" srcOrd="2" destOrd="0" presId="urn:microsoft.com/office/officeart/2005/8/layout/orgChart1"/>
    <dgm:cxn modelId="{F7871A68-A81C-4DD6-915D-8741AF99D1CF}" type="presParOf" srcId="{6DAE4C32-4B05-4A79-B4E2-B70465D82DFD}" destId="{18E43254-7A1D-4C22-A1E9-161D4217A95A}" srcOrd="2" destOrd="0" presId="urn:microsoft.com/office/officeart/2005/8/layout/orgChart1"/>
    <dgm:cxn modelId="{03DA756F-E866-4230-AF17-614D31ADEA2B}" type="presParOf" srcId="{E1A559FE-41E5-4332-A969-5762908F40FB}" destId="{497A7589-0CA2-464D-AB23-3A9E5CE26025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378013-1C6C-494E-8F82-506A739724D2}">
      <dsp:nvSpPr>
        <dsp:cNvPr id="0" name=""/>
        <dsp:cNvSpPr/>
      </dsp:nvSpPr>
      <dsp:spPr>
        <a:xfrm>
          <a:off x="11901259" y="1853693"/>
          <a:ext cx="181500" cy="2081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1284"/>
              </a:lnTo>
              <a:lnTo>
                <a:pt x="181500" y="2081284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3C852B-A8CB-4C0D-B8E3-0B56BB6029E4}">
      <dsp:nvSpPr>
        <dsp:cNvPr id="0" name=""/>
        <dsp:cNvSpPr/>
      </dsp:nvSpPr>
      <dsp:spPr>
        <a:xfrm>
          <a:off x="11901259" y="1853693"/>
          <a:ext cx="198853" cy="25878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7870"/>
              </a:lnTo>
              <a:lnTo>
                <a:pt x="198853" y="2587870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2AA7CB-F932-4CEB-8518-12FB6FCA149B}">
      <dsp:nvSpPr>
        <dsp:cNvPr id="0" name=""/>
        <dsp:cNvSpPr/>
      </dsp:nvSpPr>
      <dsp:spPr>
        <a:xfrm>
          <a:off x="11901259" y="1853693"/>
          <a:ext cx="178255" cy="1515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5353"/>
              </a:lnTo>
              <a:lnTo>
                <a:pt x="178255" y="1515353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27C33-475C-496C-8C27-19DB7DB159E7}">
      <dsp:nvSpPr>
        <dsp:cNvPr id="0" name=""/>
        <dsp:cNvSpPr/>
      </dsp:nvSpPr>
      <dsp:spPr>
        <a:xfrm>
          <a:off x="11901259" y="1853693"/>
          <a:ext cx="178255" cy="1026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6703"/>
              </a:lnTo>
              <a:lnTo>
                <a:pt x="178255" y="1026703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F16548-5CAA-4EF1-BD82-093EF57A35AB}">
      <dsp:nvSpPr>
        <dsp:cNvPr id="0" name=""/>
        <dsp:cNvSpPr/>
      </dsp:nvSpPr>
      <dsp:spPr>
        <a:xfrm>
          <a:off x="11901259" y="1853693"/>
          <a:ext cx="178255" cy="509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9597"/>
              </a:lnTo>
              <a:lnTo>
                <a:pt x="178255" y="509597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C494EC-79E6-4ED3-AB17-E4D2F173D357}">
      <dsp:nvSpPr>
        <dsp:cNvPr id="0" name=""/>
        <dsp:cNvSpPr/>
      </dsp:nvSpPr>
      <dsp:spPr>
        <a:xfrm>
          <a:off x="7990925" y="1141539"/>
          <a:ext cx="4135701" cy="369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693"/>
              </a:lnTo>
              <a:lnTo>
                <a:pt x="4135701" y="329693"/>
              </a:lnTo>
              <a:lnTo>
                <a:pt x="4135701" y="369967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C59EF4-334E-47B9-B5FA-8046CB9FB0A1}">
      <dsp:nvSpPr>
        <dsp:cNvPr id="0" name=""/>
        <dsp:cNvSpPr/>
      </dsp:nvSpPr>
      <dsp:spPr>
        <a:xfrm>
          <a:off x="11396190" y="2654302"/>
          <a:ext cx="91440" cy="3486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652"/>
              </a:lnTo>
              <a:lnTo>
                <a:pt x="100439" y="348652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AE66F6-79C1-499A-AE6A-62A879645030}">
      <dsp:nvSpPr>
        <dsp:cNvPr id="0" name=""/>
        <dsp:cNvSpPr/>
      </dsp:nvSpPr>
      <dsp:spPr>
        <a:xfrm>
          <a:off x="10517915" y="1805920"/>
          <a:ext cx="1077420" cy="299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037"/>
              </a:lnTo>
              <a:lnTo>
                <a:pt x="1077420" y="259037"/>
              </a:lnTo>
              <a:lnTo>
                <a:pt x="1077420" y="299311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83DE24-1DBC-4F17-9B3A-9279739A6444}">
      <dsp:nvSpPr>
        <dsp:cNvPr id="0" name=""/>
        <dsp:cNvSpPr/>
      </dsp:nvSpPr>
      <dsp:spPr>
        <a:xfrm>
          <a:off x="10593691" y="2479422"/>
          <a:ext cx="144771" cy="178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608"/>
              </a:lnTo>
              <a:lnTo>
                <a:pt x="144771" y="178608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759E98-B8C1-4C30-A611-702707DF9339}">
      <dsp:nvSpPr>
        <dsp:cNvPr id="0" name=""/>
        <dsp:cNvSpPr/>
      </dsp:nvSpPr>
      <dsp:spPr>
        <a:xfrm>
          <a:off x="10547971" y="2479422"/>
          <a:ext cx="91440" cy="8957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95736"/>
              </a:lnTo>
              <a:lnTo>
                <a:pt x="123130" y="8957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03A068-E740-4A90-9E96-EEA9A0AB04DC}">
      <dsp:nvSpPr>
        <dsp:cNvPr id="0" name=""/>
        <dsp:cNvSpPr/>
      </dsp:nvSpPr>
      <dsp:spPr>
        <a:xfrm>
          <a:off x="10547971" y="2479422"/>
          <a:ext cx="91440" cy="12911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91105"/>
              </a:lnTo>
              <a:lnTo>
                <a:pt x="131250" y="1291105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79AA64-50AA-4DF3-A58C-A1EBD44859DF}">
      <dsp:nvSpPr>
        <dsp:cNvPr id="0" name=""/>
        <dsp:cNvSpPr/>
      </dsp:nvSpPr>
      <dsp:spPr>
        <a:xfrm>
          <a:off x="10547971" y="2479422"/>
          <a:ext cx="91440" cy="4995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546"/>
              </a:lnTo>
              <a:lnTo>
                <a:pt x="112609" y="499546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C40894-6094-48F3-BC53-B9DAECC2C89D}">
      <dsp:nvSpPr>
        <dsp:cNvPr id="0" name=""/>
        <dsp:cNvSpPr/>
      </dsp:nvSpPr>
      <dsp:spPr>
        <a:xfrm>
          <a:off x="10472195" y="1805920"/>
          <a:ext cx="91440" cy="2992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9020"/>
              </a:lnTo>
              <a:lnTo>
                <a:pt x="121496" y="259020"/>
              </a:lnTo>
              <a:lnTo>
                <a:pt x="121496" y="299294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2B7481-FFEF-4D0C-9FE0-A276496CF9AB}">
      <dsp:nvSpPr>
        <dsp:cNvPr id="0" name=""/>
        <dsp:cNvSpPr/>
      </dsp:nvSpPr>
      <dsp:spPr>
        <a:xfrm>
          <a:off x="9906316" y="2554296"/>
          <a:ext cx="91440" cy="1275102"/>
        </a:xfrm>
        <a:custGeom>
          <a:avLst/>
          <a:gdLst/>
          <a:ahLst/>
          <a:cxnLst/>
          <a:rect l="0" t="0" r="0" b="0"/>
          <a:pathLst>
            <a:path>
              <a:moveTo>
                <a:pt x="81571" y="0"/>
              </a:moveTo>
              <a:lnTo>
                <a:pt x="45720" y="127510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B0EEFB-871A-46DD-BACB-591043937A01}">
      <dsp:nvSpPr>
        <dsp:cNvPr id="0" name=""/>
        <dsp:cNvSpPr/>
      </dsp:nvSpPr>
      <dsp:spPr>
        <a:xfrm>
          <a:off x="9906316" y="2554296"/>
          <a:ext cx="91440" cy="832138"/>
        </a:xfrm>
        <a:custGeom>
          <a:avLst/>
          <a:gdLst/>
          <a:ahLst/>
          <a:cxnLst/>
          <a:rect l="0" t="0" r="0" b="0"/>
          <a:pathLst>
            <a:path>
              <a:moveTo>
                <a:pt x="81571" y="0"/>
              </a:moveTo>
              <a:lnTo>
                <a:pt x="45720" y="832138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746B1-CB94-437B-B1EB-F58E85254244}">
      <dsp:nvSpPr>
        <dsp:cNvPr id="0" name=""/>
        <dsp:cNvSpPr/>
      </dsp:nvSpPr>
      <dsp:spPr>
        <a:xfrm>
          <a:off x="9906316" y="2554296"/>
          <a:ext cx="91440" cy="323007"/>
        </a:xfrm>
        <a:custGeom>
          <a:avLst/>
          <a:gdLst/>
          <a:ahLst/>
          <a:cxnLst/>
          <a:rect l="0" t="0" r="0" b="0"/>
          <a:pathLst>
            <a:path>
              <a:moveTo>
                <a:pt x="81571" y="0"/>
              </a:moveTo>
              <a:lnTo>
                <a:pt x="45720" y="323007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5BB75-BE6D-44B8-86E9-E0030F208D07}">
      <dsp:nvSpPr>
        <dsp:cNvPr id="0" name=""/>
        <dsp:cNvSpPr/>
      </dsp:nvSpPr>
      <dsp:spPr>
        <a:xfrm>
          <a:off x="10141313" y="1805920"/>
          <a:ext cx="376601" cy="307139"/>
        </a:xfrm>
        <a:custGeom>
          <a:avLst/>
          <a:gdLst/>
          <a:ahLst/>
          <a:cxnLst/>
          <a:rect l="0" t="0" r="0" b="0"/>
          <a:pathLst>
            <a:path>
              <a:moveTo>
                <a:pt x="376601" y="0"/>
              </a:moveTo>
              <a:lnTo>
                <a:pt x="376601" y="266865"/>
              </a:lnTo>
              <a:lnTo>
                <a:pt x="0" y="266865"/>
              </a:lnTo>
              <a:lnTo>
                <a:pt x="0" y="307139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032AB7-9920-4AE1-83EB-6746A3346DEF}">
      <dsp:nvSpPr>
        <dsp:cNvPr id="0" name=""/>
        <dsp:cNvSpPr/>
      </dsp:nvSpPr>
      <dsp:spPr>
        <a:xfrm>
          <a:off x="9375197" y="2514231"/>
          <a:ext cx="91440" cy="2695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9557"/>
              </a:lnTo>
              <a:lnTo>
                <a:pt x="46310" y="26955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B3AA30-FBB7-45AD-99D3-334F0A670A23}">
      <dsp:nvSpPr>
        <dsp:cNvPr id="0" name=""/>
        <dsp:cNvSpPr/>
      </dsp:nvSpPr>
      <dsp:spPr>
        <a:xfrm>
          <a:off x="9574342" y="1805920"/>
          <a:ext cx="943572" cy="299485"/>
        </a:xfrm>
        <a:custGeom>
          <a:avLst/>
          <a:gdLst/>
          <a:ahLst/>
          <a:cxnLst/>
          <a:rect l="0" t="0" r="0" b="0"/>
          <a:pathLst>
            <a:path>
              <a:moveTo>
                <a:pt x="943572" y="0"/>
              </a:moveTo>
              <a:lnTo>
                <a:pt x="943572" y="259211"/>
              </a:lnTo>
              <a:lnTo>
                <a:pt x="0" y="259211"/>
              </a:lnTo>
              <a:lnTo>
                <a:pt x="0" y="299485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360276-46BB-4C5C-B34F-06D3BA1CBC17}">
      <dsp:nvSpPr>
        <dsp:cNvPr id="0" name=""/>
        <dsp:cNvSpPr/>
      </dsp:nvSpPr>
      <dsp:spPr>
        <a:xfrm>
          <a:off x="7990925" y="1141539"/>
          <a:ext cx="2526989" cy="379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719"/>
              </a:lnTo>
              <a:lnTo>
                <a:pt x="2526989" y="339719"/>
              </a:lnTo>
              <a:lnTo>
                <a:pt x="2526989" y="379993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C6DFB5-FBA8-4D18-B702-F394D5E1DACB}">
      <dsp:nvSpPr>
        <dsp:cNvPr id="0" name=""/>
        <dsp:cNvSpPr/>
      </dsp:nvSpPr>
      <dsp:spPr>
        <a:xfrm>
          <a:off x="8778783" y="2648341"/>
          <a:ext cx="106212" cy="1654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482"/>
              </a:lnTo>
              <a:lnTo>
                <a:pt x="106212" y="16548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7F6A8F-8A7D-4D2F-9A0B-2029BB8525F2}">
      <dsp:nvSpPr>
        <dsp:cNvPr id="0" name=""/>
        <dsp:cNvSpPr/>
      </dsp:nvSpPr>
      <dsp:spPr>
        <a:xfrm>
          <a:off x="8776961" y="3438610"/>
          <a:ext cx="477121" cy="1834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4028"/>
              </a:lnTo>
              <a:lnTo>
                <a:pt x="477121" y="1834028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C6CC7-03CA-4986-BC65-2E29BFCCD7C2}">
      <dsp:nvSpPr>
        <dsp:cNvPr id="0" name=""/>
        <dsp:cNvSpPr/>
      </dsp:nvSpPr>
      <dsp:spPr>
        <a:xfrm>
          <a:off x="8776961" y="3438610"/>
          <a:ext cx="235256" cy="13642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4283"/>
              </a:lnTo>
              <a:lnTo>
                <a:pt x="235256" y="136428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81EAD4-FE4B-44DC-A4C9-D7BC822F13B7}">
      <dsp:nvSpPr>
        <dsp:cNvPr id="0" name=""/>
        <dsp:cNvSpPr/>
      </dsp:nvSpPr>
      <dsp:spPr>
        <a:xfrm>
          <a:off x="8776961" y="3438610"/>
          <a:ext cx="226921" cy="394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621"/>
              </a:lnTo>
              <a:lnTo>
                <a:pt x="226921" y="39462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BC6014-5AB3-4872-9685-5B8D48F4481B}">
      <dsp:nvSpPr>
        <dsp:cNvPr id="0" name=""/>
        <dsp:cNvSpPr/>
      </dsp:nvSpPr>
      <dsp:spPr>
        <a:xfrm>
          <a:off x="8776961" y="3438610"/>
          <a:ext cx="235256" cy="8778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7834"/>
              </a:lnTo>
              <a:lnTo>
                <a:pt x="235256" y="877834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5FC070-AC13-4A8D-8538-ADFB3EC0ED1C}">
      <dsp:nvSpPr>
        <dsp:cNvPr id="0" name=""/>
        <dsp:cNvSpPr/>
      </dsp:nvSpPr>
      <dsp:spPr>
        <a:xfrm>
          <a:off x="8731241" y="2648341"/>
          <a:ext cx="91440" cy="412157"/>
        </a:xfrm>
        <a:custGeom>
          <a:avLst/>
          <a:gdLst/>
          <a:ahLst/>
          <a:cxnLst/>
          <a:rect l="0" t="0" r="0" b="0"/>
          <a:pathLst>
            <a:path>
              <a:moveTo>
                <a:pt x="47541" y="0"/>
              </a:moveTo>
              <a:lnTo>
                <a:pt x="47541" y="371883"/>
              </a:lnTo>
              <a:lnTo>
                <a:pt x="45720" y="371883"/>
              </a:lnTo>
              <a:lnTo>
                <a:pt x="45720" y="41215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AAC01-227C-4A20-BE83-A88BA800D3B3}">
      <dsp:nvSpPr>
        <dsp:cNvPr id="0" name=""/>
        <dsp:cNvSpPr/>
      </dsp:nvSpPr>
      <dsp:spPr>
        <a:xfrm>
          <a:off x="5240798" y="1849140"/>
          <a:ext cx="3537984" cy="275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488"/>
              </a:lnTo>
              <a:lnTo>
                <a:pt x="3537984" y="235488"/>
              </a:lnTo>
              <a:lnTo>
                <a:pt x="3537984" y="27576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DCEEE7-DC06-4CDC-95A6-B5B153F8A2DF}">
      <dsp:nvSpPr>
        <dsp:cNvPr id="0" name=""/>
        <dsp:cNvSpPr/>
      </dsp:nvSpPr>
      <dsp:spPr>
        <a:xfrm>
          <a:off x="7650419" y="2556375"/>
          <a:ext cx="99028" cy="1957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7622"/>
              </a:lnTo>
              <a:lnTo>
                <a:pt x="99028" y="1957622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DDA505-B31A-4313-B749-F8255C1BD46F}">
      <dsp:nvSpPr>
        <dsp:cNvPr id="0" name=""/>
        <dsp:cNvSpPr/>
      </dsp:nvSpPr>
      <dsp:spPr>
        <a:xfrm>
          <a:off x="7604699" y="2556375"/>
          <a:ext cx="91440" cy="8059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05914"/>
              </a:lnTo>
              <a:lnTo>
                <a:pt x="113149" y="805914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62CE11-3F51-4C5D-BD27-2ED075CA3507}">
      <dsp:nvSpPr>
        <dsp:cNvPr id="0" name=""/>
        <dsp:cNvSpPr/>
      </dsp:nvSpPr>
      <dsp:spPr>
        <a:xfrm>
          <a:off x="7604699" y="2556375"/>
          <a:ext cx="91440" cy="12478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47846"/>
              </a:lnTo>
              <a:lnTo>
                <a:pt x="118852" y="1247846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7F6764-DBD1-41ED-B289-AE9F559E9A12}">
      <dsp:nvSpPr>
        <dsp:cNvPr id="0" name=""/>
        <dsp:cNvSpPr/>
      </dsp:nvSpPr>
      <dsp:spPr>
        <a:xfrm>
          <a:off x="7604699" y="2556375"/>
          <a:ext cx="91440" cy="3226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2626"/>
              </a:lnTo>
              <a:lnTo>
                <a:pt x="103912" y="322626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C173C6-EC9E-44A4-90A9-E74CFDE10569}">
      <dsp:nvSpPr>
        <dsp:cNvPr id="0" name=""/>
        <dsp:cNvSpPr/>
      </dsp:nvSpPr>
      <dsp:spPr>
        <a:xfrm>
          <a:off x="5240798" y="1849140"/>
          <a:ext cx="2409620" cy="275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798"/>
              </a:lnTo>
              <a:lnTo>
                <a:pt x="2409620" y="234798"/>
              </a:lnTo>
              <a:lnTo>
                <a:pt x="2409620" y="275072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1787D7-0E85-4F74-9933-6F930995745C}">
      <dsp:nvSpPr>
        <dsp:cNvPr id="0" name=""/>
        <dsp:cNvSpPr/>
      </dsp:nvSpPr>
      <dsp:spPr>
        <a:xfrm>
          <a:off x="7093259" y="3086821"/>
          <a:ext cx="91440" cy="9119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11953"/>
              </a:lnTo>
              <a:lnTo>
                <a:pt x="118862" y="911953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44E457-7896-403A-9E33-7AC46BC82199}">
      <dsp:nvSpPr>
        <dsp:cNvPr id="0" name=""/>
        <dsp:cNvSpPr/>
      </dsp:nvSpPr>
      <dsp:spPr>
        <a:xfrm>
          <a:off x="7093259" y="3086821"/>
          <a:ext cx="91440" cy="3025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2551"/>
              </a:lnTo>
              <a:lnTo>
                <a:pt x="111981" y="302551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9E9D93-1C4A-42E6-83F2-BB4810DAE798}">
      <dsp:nvSpPr>
        <dsp:cNvPr id="0" name=""/>
        <dsp:cNvSpPr/>
      </dsp:nvSpPr>
      <dsp:spPr>
        <a:xfrm>
          <a:off x="7035301" y="2489215"/>
          <a:ext cx="280374" cy="92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951"/>
              </a:lnTo>
              <a:lnTo>
                <a:pt x="280374" y="51951"/>
              </a:lnTo>
              <a:lnTo>
                <a:pt x="280374" y="92225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A0224-E49C-44B0-A3B5-9A5463BCBDF8}">
      <dsp:nvSpPr>
        <dsp:cNvPr id="0" name=""/>
        <dsp:cNvSpPr/>
      </dsp:nvSpPr>
      <dsp:spPr>
        <a:xfrm>
          <a:off x="6544003" y="3089281"/>
          <a:ext cx="91440" cy="2112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12015"/>
              </a:lnTo>
              <a:lnTo>
                <a:pt x="114213" y="2112015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31B27E-CD0F-4F3C-B5E7-617A6AE87C2E}">
      <dsp:nvSpPr>
        <dsp:cNvPr id="0" name=""/>
        <dsp:cNvSpPr/>
      </dsp:nvSpPr>
      <dsp:spPr>
        <a:xfrm>
          <a:off x="6544003" y="3089281"/>
          <a:ext cx="91440" cy="14965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96522"/>
              </a:lnTo>
              <a:lnTo>
                <a:pt x="110101" y="1496522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FF4BE5-DA65-4BD6-8990-1179E11279A8}">
      <dsp:nvSpPr>
        <dsp:cNvPr id="0" name=""/>
        <dsp:cNvSpPr/>
      </dsp:nvSpPr>
      <dsp:spPr>
        <a:xfrm>
          <a:off x="6544003" y="3089281"/>
          <a:ext cx="91440" cy="8508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50846"/>
              </a:lnTo>
              <a:lnTo>
                <a:pt x="110101" y="850846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2F49E0-EFCB-4ED3-BFD7-95AC37D6FB50}">
      <dsp:nvSpPr>
        <dsp:cNvPr id="0" name=""/>
        <dsp:cNvSpPr/>
      </dsp:nvSpPr>
      <dsp:spPr>
        <a:xfrm>
          <a:off x="6544003" y="3089281"/>
          <a:ext cx="91440" cy="2975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7512"/>
              </a:lnTo>
              <a:lnTo>
                <a:pt x="110101" y="297512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F322C3-EDED-42EC-B58E-13F5AB0BE119}">
      <dsp:nvSpPr>
        <dsp:cNvPr id="0" name=""/>
        <dsp:cNvSpPr/>
      </dsp:nvSpPr>
      <dsp:spPr>
        <a:xfrm>
          <a:off x="6781804" y="2489215"/>
          <a:ext cx="253496" cy="92377"/>
        </a:xfrm>
        <a:custGeom>
          <a:avLst/>
          <a:gdLst/>
          <a:ahLst/>
          <a:cxnLst/>
          <a:rect l="0" t="0" r="0" b="0"/>
          <a:pathLst>
            <a:path>
              <a:moveTo>
                <a:pt x="253496" y="0"/>
              </a:moveTo>
              <a:lnTo>
                <a:pt x="253496" y="52103"/>
              </a:lnTo>
              <a:lnTo>
                <a:pt x="0" y="52103"/>
              </a:lnTo>
              <a:lnTo>
                <a:pt x="0" y="92377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A67C4-0C75-446E-A8F4-8C7A1B2211E6}">
      <dsp:nvSpPr>
        <dsp:cNvPr id="0" name=""/>
        <dsp:cNvSpPr/>
      </dsp:nvSpPr>
      <dsp:spPr>
        <a:xfrm>
          <a:off x="5240798" y="1849140"/>
          <a:ext cx="1794502" cy="268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586"/>
              </a:lnTo>
              <a:lnTo>
                <a:pt x="1794502" y="228586"/>
              </a:lnTo>
              <a:lnTo>
                <a:pt x="1794502" y="268860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BCE6-0029-4008-9F11-FD68C5DBAE3B}">
      <dsp:nvSpPr>
        <dsp:cNvPr id="0" name=""/>
        <dsp:cNvSpPr/>
      </dsp:nvSpPr>
      <dsp:spPr>
        <a:xfrm>
          <a:off x="5996353" y="3443143"/>
          <a:ext cx="91440" cy="392338"/>
        </a:xfrm>
        <a:custGeom>
          <a:avLst/>
          <a:gdLst/>
          <a:ahLst/>
          <a:cxnLst/>
          <a:rect l="0" t="0" r="0" b="0"/>
          <a:pathLst>
            <a:path>
              <a:moveTo>
                <a:pt x="85434" y="0"/>
              </a:moveTo>
              <a:lnTo>
                <a:pt x="85434" y="392338"/>
              </a:lnTo>
              <a:lnTo>
                <a:pt x="45720" y="392338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854AF2-1802-49B2-8188-BAA5931F9907}">
      <dsp:nvSpPr>
        <dsp:cNvPr id="0" name=""/>
        <dsp:cNvSpPr/>
      </dsp:nvSpPr>
      <dsp:spPr>
        <a:xfrm>
          <a:off x="5993415" y="3443143"/>
          <a:ext cx="91440" cy="176438"/>
        </a:xfrm>
        <a:custGeom>
          <a:avLst/>
          <a:gdLst/>
          <a:ahLst/>
          <a:cxnLst/>
          <a:rect l="0" t="0" r="0" b="0"/>
          <a:pathLst>
            <a:path>
              <a:moveTo>
                <a:pt x="88372" y="0"/>
              </a:moveTo>
              <a:lnTo>
                <a:pt x="88372" y="176438"/>
              </a:lnTo>
              <a:lnTo>
                <a:pt x="45720" y="176438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843931-D4BA-41B1-B28D-9EC4C2C85A3C}">
      <dsp:nvSpPr>
        <dsp:cNvPr id="0" name=""/>
        <dsp:cNvSpPr/>
      </dsp:nvSpPr>
      <dsp:spPr>
        <a:xfrm>
          <a:off x="5385620" y="2810979"/>
          <a:ext cx="6961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994"/>
              </a:lnTo>
              <a:lnTo>
                <a:pt x="696166" y="85994"/>
              </a:lnTo>
              <a:lnTo>
                <a:pt x="696166" y="126268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01E590-5380-4DF3-AAA8-82CC5FE96439}">
      <dsp:nvSpPr>
        <dsp:cNvPr id="0" name=""/>
        <dsp:cNvSpPr/>
      </dsp:nvSpPr>
      <dsp:spPr>
        <a:xfrm>
          <a:off x="5385620" y="2810979"/>
          <a:ext cx="2108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994"/>
              </a:lnTo>
              <a:lnTo>
                <a:pt x="210817" y="85994"/>
              </a:lnTo>
              <a:lnTo>
                <a:pt x="210817" y="126268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AAD87-9558-4656-B5F2-2E3F602B87DF}">
      <dsp:nvSpPr>
        <dsp:cNvPr id="0" name=""/>
        <dsp:cNvSpPr/>
      </dsp:nvSpPr>
      <dsp:spPr>
        <a:xfrm>
          <a:off x="4939514" y="3520590"/>
          <a:ext cx="91440" cy="2711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1126"/>
              </a:lnTo>
              <a:lnTo>
                <a:pt x="96921" y="271126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250861-F8AC-48CE-A02E-5D16135CA269}">
      <dsp:nvSpPr>
        <dsp:cNvPr id="0" name=""/>
        <dsp:cNvSpPr/>
      </dsp:nvSpPr>
      <dsp:spPr>
        <a:xfrm>
          <a:off x="5138660" y="2810979"/>
          <a:ext cx="246960" cy="91440"/>
        </a:xfrm>
        <a:custGeom>
          <a:avLst/>
          <a:gdLst/>
          <a:ahLst/>
          <a:cxnLst/>
          <a:rect l="0" t="0" r="0" b="0"/>
          <a:pathLst>
            <a:path>
              <a:moveTo>
                <a:pt x="246960" y="45720"/>
              </a:moveTo>
              <a:lnTo>
                <a:pt x="246960" y="85994"/>
              </a:lnTo>
              <a:lnTo>
                <a:pt x="0" y="85994"/>
              </a:lnTo>
              <a:lnTo>
                <a:pt x="0" y="126268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A57A0F-604E-47B8-A602-82EF6AB48F17}">
      <dsp:nvSpPr>
        <dsp:cNvPr id="0" name=""/>
        <dsp:cNvSpPr/>
      </dsp:nvSpPr>
      <dsp:spPr>
        <a:xfrm>
          <a:off x="4668216" y="2810979"/>
          <a:ext cx="717404" cy="91440"/>
        </a:xfrm>
        <a:custGeom>
          <a:avLst/>
          <a:gdLst/>
          <a:ahLst/>
          <a:cxnLst/>
          <a:rect l="0" t="0" r="0" b="0"/>
          <a:pathLst>
            <a:path>
              <a:moveTo>
                <a:pt x="717404" y="45720"/>
              </a:moveTo>
              <a:lnTo>
                <a:pt x="717404" y="80148"/>
              </a:lnTo>
              <a:lnTo>
                <a:pt x="0" y="80148"/>
              </a:lnTo>
              <a:lnTo>
                <a:pt x="0" y="120422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883931-A9C2-4304-AEED-15336D48F76D}">
      <dsp:nvSpPr>
        <dsp:cNvPr id="0" name=""/>
        <dsp:cNvSpPr/>
      </dsp:nvSpPr>
      <dsp:spPr>
        <a:xfrm>
          <a:off x="4265931" y="2357458"/>
          <a:ext cx="111968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994"/>
              </a:lnTo>
              <a:lnTo>
                <a:pt x="1119689" y="85994"/>
              </a:lnTo>
              <a:lnTo>
                <a:pt x="1119689" y="126268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432234-C580-4C43-8F55-2E68795C1F1F}">
      <dsp:nvSpPr>
        <dsp:cNvPr id="0" name=""/>
        <dsp:cNvSpPr/>
      </dsp:nvSpPr>
      <dsp:spPr>
        <a:xfrm>
          <a:off x="4004960" y="3417945"/>
          <a:ext cx="91440" cy="2225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2581"/>
              </a:lnTo>
              <a:lnTo>
                <a:pt x="103254" y="222581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884314-82E6-4073-B02E-A2A12D08FAB0}">
      <dsp:nvSpPr>
        <dsp:cNvPr id="0" name=""/>
        <dsp:cNvSpPr/>
      </dsp:nvSpPr>
      <dsp:spPr>
        <a:xfrm>
          <a:off x="3948953" y="2794416"/>
          <a:ext cx="2551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994"/>
              </a:lnTo>
              <a:lnTo>
                <a:pt x="255151" y="85994"/>
              </a:lnTo>
              <a:lnTo>
                <a:pt x="255151" y="126268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ECC430-6A17-403E-8BED-B4FEA994C1B6}">
      <dsp:nvSpPr>
        <dsp:cNvPr id="0" name=""/>
        <dsp:cNvSpPr/>
      </dsp:nvSpPr>
      <dsp:spPr>
        <a:xfrm>
          <a:off x="3499275" y="3379443"/>
          <a:ext cx="91440" cy="3316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663"/>
              </a:lnTo>
              <a:lnTo>
                <a:pt x="110183" y="33166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A41AC4-5DFF-47D0-8A72-7C0D747D3D92}">
      <dsp:nvSpPr>
        <dsp:cNvPr id="0" name=""/>
        <dsp:cNvSpPr/>
      </dsp:nvSpPr>
      <dsp:spPr>
        <a:xfrm>
          <a:off x="3716897" y="2794416"/>
          <a:ext cx="232055" cy="91440"/>
        </a:xfrm>
        <a:custGeom>
          <a:avLst/>
          <a:gdLst/>
          <a:ahLst/>
          <a:cxnLst/>
          <a:rect l="0" t="0" r="0" b="0"/>
          <a:pathLst>
            <a:path>
              <a:moveTo>
                <a:pt x="232055" y="45720"/>
              </a:moveTo>
              <a:lnTo>
                <a:pt x="232055" y="85994"/>
              </a:lnTo>
              <a:lnTo>
                <a:pt x="0" y="85994"/>
              </a:lnTo>
              <a:lnTo>
                <a:pt x="0" y="126268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245C8-F790-46F9-A28E-A339C8973405}">
      <dsp:nvSpPr>
        <dsp:cNvPr id="0" name=""/>
        <dsp:cNvSpPr/>
      </dsp:nvSpPr>
      <dsp:spPr>
        <a:xfrm>
          <a:off x="3948953" y="2357458"/>
          <a:ext cx="316978" cy="91440"/>
        </a:xfrm>
        <a:custGeom>
          <a:avLst/>
          <a:gdLst/>
          <a:ahLst/>
          <a:cxnLst/>
          <a:rect l="0" t="0" r="0" b="0"/>
          <a:pathLst>
            <a:path>
              <a:moveTo>
                <a:pt x="316978" y="45720"/>
              </a:moveTo>
              <a:lnTo>
                <a:pt x="316978" y="85994"/>
              </a:lnTo>
              <a:lnTo>
                <a:pt x="0" y="85994"/>
              </a:lnTo>
              <a:lnTo>
                <a:pt x="0" y="126268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A34211-1401-4F12-8CC4-A7C5E30A6D36}">
      <dsp:nvSpPr>
        <dsp:cNvPr id="0" name=""/>
        <dsp:cNvSpPr/>
      </dsp:nvSpPr>
      <dsp:spPr>
        <a:xfrm>
          <a:off x="2864842" y="2857291"/>
          <a:ext cx="91440" cy="22492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9277"/>
              </a:lnTo>
              <a:lnTo>
                <a:pt x="133839" y="2249277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DCE7EF-FEDA-4C1C-B93C-836D1630B0CA}">
      <dsp:nvSpPr>
        <dsp:cNvPr id="0" name=""/>
        <dsp:cNvSpPr/>
      </dsp:nvSpPr>
      <dsp:spPr>
        <a:xfrm>
          <a:off x="2864842" y="2857291"/>
          <a:ext cx="91440" cy="16306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0609"/>
              </a:lnTo>
              <a:lnTo>
                <a:pt x="133839" y="1630609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D9C44-134D-4CAD-9699-C51EC642D5F2}">
      <dsp:nvSpPr>
        <dsp:cNvPr id="0" name=""/>
        <dsp:cNvSpPr/>
      </dsp:nvSpPr>
      <dsp:spPr>
        <a:xfrm>
          <a:off x="2864842" y="2857291"/>
          <a:ext cx="91440" cy="10086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08642"/>
              </a:lnTo>
              <a:lnTo>
                <a:pt x="133839" y="100864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4B0FE2-79F7-48AF-950B-3AEE31275579}">
      <dsp:nvSpPr>
        <dsp:cNvPr id="0" name=""/>
        <dsp:cNvSpPr/>
      </dsp:nvSpPr>
      <dsp:spPr>
        <a:xfrm>
          <a:off x="2864842" y="2857291"/>
          <a:ext cx="91440" cy="3674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7447"/>
              </a:lnTo>
              <a:lnTo>
                <a:pt x="133839" y="367447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817DF-CA7C-4BE7-84F9-C06AF232E639}">
      <dsp:nvSpPr>
        <dsp:cNvPr id="0" name=""/>
        <dsp:cNvSpPr/>
      </dsp:nvSpPr>
      <dsp:spPr>
        <a:xfrm>
          <a:off x="3145548" y="2357458"/>
          <a:ext cx="1120383" cy="91440"/>
        </a:xfrm>
        <a:custGeom>
          <a:avLst/>
          <a:gdLst/>
          <a:ahLst/>
          <a:cxnLst/>
          <a:rect l="0" t="0" r="0" b="0"/>
          <a:pathLst>
            <a:path>
              <a:moveTo>
                <a:pt x="1120383" y="45720"/>
              </a:moveTo>
              <a:lnTo>
                <a:pt x="1120383" y="85994"/>
              </a:lnTo>
              <a:lnTo>
                <a:pt x="0" y="85994"/>
              </a:lnTo>
              <a:lnTo>
                <a:pt x="0" y="126268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CC0B32-7547-4710-A697-C53CA9E893D5}">
      <dsp:nvSpPr>
        <dsp:cNvPr id="0" name=""/>
        <dsp:cNvSpPr/>
      </dsp:nvSpPr>
      <dsp:spPr>
        <a:xfrm>
          <a:off x="4265931" y="1849140"/>
          <a:ext cx="974867" cy="253678"/>
        </a:xfrm>
        <a:custGeom>
          <a:avLst/>
          <a:gdLst/>
          <a:ahLst/>
          <a:cxnLst/>
          <a:rect l="0" t="0" r="0" b="0"/>
          <a:pathLst>
            <a:path>
              <a:moveTo>
                <a:pt x="974867" y="0"/>
              </a:moveTo>
              <a:lnTo>
                <a:pt x="974867" y="213404"/>
              </a:lnTo>
              <a:lnTo>
                <a:pt x="0" y="213404"/>
              </a:lnTo>
              <a:lnTo>
                <a:pt x="0" y="253678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664CE0-B1D5-401C-9B36-1601792F126F}">
      <dsp:nvSpPr>
        <dsp:cNvPr id="0" name=""/>
        <dsp:cNvSpPr/>
      </dsp:nvSpPr>
      <dsp:spPr>
        <a:xfrm>
          <a:off x="2279537" y="2898447"/>
          <a:ext cx="91440" cy="42696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69609"/>
              </a:lnTo>
              <a:lnTo>
                <a:pt x="120055" y="4269609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17E84-9695-41DA-8525-4BB06A06A7C9}">
      <dsp:nvSpPr>
        <dsp:cNvPr id="0" name=""/>
        <dsp:cNvSpPr/>
      </dsp:nvSpPr>
      <dsp:spPr>
        <a:xfrm>
          <a:off x="2279537" y="2898447"/>
          <a:ext cx="91440" cy="37820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2081"/>
              </a:lnTo>
              <a:lnTo>
                <a:pt x="120055" y="3782081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58D65D-AF9F-4CFA-A321-EFF5E823F040}">
      <dsp:nvSpPr>
        <dsp:cNvPr id="0" name=""/>
        <dsp:cNvSpPr/>
      </dsp:nvSpPr>
      <dsp:spPr>
        <a:xfrm>
          <a:off x="2279537" y="2898447"/>
          <a:ext cx="91440" cy="32018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01862"/>
              </a:lnTo>
              <a:lnTo>
                <a:pt x="120055" y="3201862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97A50B-4926-4D45-9FE6-B49805DA0FD7}">
      <dsp:nvSpPr>
        <dsp:cNvPr id="0" name=""/>
        <dsp:cNvSpPr/>
      </dsp:nvSpPr>
      <dsp:spPr>
        <a:xfrm>
          <a:off x="2279537" y="2898447"/>
          <a:ext cx="91440" cy="14613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61383"/>
              </a:lnTo>
              <a:lnTo>
                <a:pt x="120055" y="1461383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385B3F-5CA5-4248-ABC4-BC72A1B99428}">
      <dsp:nvSpPr>
        <dsp:cNvPr id="0" name=""/>
        <dsp:cNvSpPr/>
      </dsp:nvSpPr>
      <dsp:spPr>
        <a:xfrm>
          <a:off x="1386898" y="2329473"/>
          <a:ext cx="11365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994"/>
              </a:lnTo>
              <a:lnTo>
                <a:pt x="1136585" y="85994"/>
              </a:lnTo>
              <a:lnTo>
                <a:pt x="1136585" y="126268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6EA6DA-8495-4BFA-BDD6-58CE522DDF68}">
      <dsp:nvSpPr>
        <dsp:cNvPr id="0" name=""/>
        <dsp:cNvSpPr/>
      </dsp:nvSpPr>
      <dsp:spPr>
        <a:xfrm>
          <a:off x="1707471" y="2894428"/>
          <a:ext cx="91440" cy="22324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2455"/>
              </a:lnTo>
              <a:lnTo>
                <a:pt x="126729" y="2232455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E8414B-E4AA-49B2-BB70-1C0A2A7469B4}">
      <dsp:nvSpPr>
        <dsp:cNvPr id="0" name=""/>
        <dsp:cNvSpPr/>
      </dsp:nvSpPr>
      <dsp:spPr>
        <a:xfrm>
          <a:off x="1707471" y="2894428"/>
          <a:ext cx="91440" cy="15328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2823"/>
              </a:lnTo>
              <a:lnTo>
                <a:pt x="119380" y="1532823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BEE460-7304-4C5F-924A-6757E21E2D46}">
      <dsp:nvSpPr>
        <dsp:cNvPr id="0" name=""/>
        <dsp:cNvSpPr/>
      </dsp:nvSpPr>
      <dsp:spPr>
        <a:xfrm>
          <a:off x="1707471" y="2894428"/>
          <a:ext cx="91440" cy="8369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36952"/>
              </a:lnTo>
              <a:lnTo>
                <a:pt x="119380" y="836952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5F48F5-0009-4F1E-91A6-0AE0C80BB461}">
      <dsp:nvSpPr>
        <dsp:cNvPr id="0" name=""/>
        <dsp:cNvSpPr/>
      </dsp:nvSpPr>
      <dsp:spPr>
        <a:xfrm>
          <a:off x="1707471" y="2894428"/>
          <a:ext cx="91440" cy="2942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4234"/>
              </a:lnTo>
              <a:lnTo>
                <a:pt x="119380" y="294234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F806DC-E011-45A7-9A55-95ADA299E711}">
      <dsp:nvSpPr>
        <dsp:cNvPr id="0" name=""/>
        <dsp:cNvSpPr/>
      </dsp:nvSpPr>
      <dsp:spPr>
        <a:xfrm>
          <a:off x="1386898" y="2329473"/>
          <a:ext cx="56271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994"/>
              </a:lnTo>
              <a:lnTo>
                <a:pt x="562719" y="85994"/>
              </a:lnTo>
              <a:lnTo>
                <a:pt x="562719" y="126268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624E91-7D87-4A51-B799-AACD1AC4328C}">
      <dsp:nvSpPr>
        <dsp:cNvPr id="0" name=""/>
        <dsp:cNvSpPr/>
      </dsp:nvSpPr>
      <dsp:spPr>
        <a:xfrm>
          <a:off x="1139866" y="2936173"/>
          <a:ext cx="91440" cy="14586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58619"/>
              </a:lnTo>
              <a:lnTo>
                <a:pt x="118711" y="1458619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A5CA6B-EE05-47B3-8D19-8B07040441E1}">
      <dsp:nvSpPr>
        <dsp:cNvPr id="0" name=""/>
        <dsp:cNvSpPr/>
      </dsp:nvSpPr>
      <dsp:spPr>
        <a:xfrm>
          <a:off x="1139866" y="2936173"/>
          <a:ext cx="91440" cy="5771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7105"/>
              </a:lnTo>
              <a:lnTo>
                <a:pt x="118711" y="577105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C3A7E2-59D8-4EBC-8EB7-1585C5A35BE4}">
      <dsp:nvSpPr>
        <dsp:cNvPr id="0" name=""/>
        <dsp:cNvSpPr/>
      </dsp:nvSpPr>
      <dsp:spPr>
        <a:xfrm>
          <a:off x="1334510" y="2329473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52388" y="45720"/>
              </a:moveTo>
              <a:lnTo>
                <a:pt x="52388" y="85994"/>
              </a:lnTo>
              <a:lnTo>
                <a:pt x="45720" y="85994"/>
              </a:lnTo>
              <a:lnTo>
                <a:pt x="45720" y="126268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22F9F2-E028-457E-920A-A9706E629F74}">
      <dsp:nvSpPr>
        <dsp:cNvPr id="0" name=""/>
        <dsp:cNvSpPr/>
      </dsp:nvSpPr>
      <dsp:spPr>
        <a:xfrm>
          <a:off x="572672" y="2944114"/>
          <a:ext cx="91440" cy="22176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17601"/>
              </a:lnTo>
              <a:lnTo>
                <a:pt x="118717" y="2217601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E784A-6D38-42E4-BBDF-380042B02752}">
      <dsp:nvSpPr>
        <dsp:cNvPr id="0" name=""/>
        <dsp:cNvSpPr/>
      </dsp:nvSpPr>
      <dsp:spPr>
        <a:xfrm>
          <a:off x="572672" y="2944114"/>
          <a:ext cx="91440" cy="14434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3450"/>
              </a:lnTo>
              <a:lnTo>
                <a:pt x="118717" y="1443450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A5958-CAC1-4E44-97A3-2438BD1A2E6D}">
      <dsp:nvSpPr>
        <dsp:cNvPr id="0" name=""/>
        <dsp:cNvSpPr/>
      </dsp:nvSpPr>
      <dsp:spPr>
        <a:xfrm>
          <a:off x="572672" y="2944114"/>
          <a:ext cx="91440" cy="5439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3951"/>
              </a:lnTo>
              <a:lnTo>
                <a:pt x="118717" y="543951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1F6B58-3AD1-4599-B8ED-E6A70B91CF88}">
      <dsp:nvSpPr>
        <dsp:cNvPr id="0" name=""/>
        <dsp:cNvSpPr/>
      </dsp:nvSpPr>
      <dsp:spPr>
        <a:xfrm>
          <a:off x="813052" y="2329473"/>
          <a:ext cx="573846" cy="91440"/>
        </a:xfrm>
        <a:custGeom>
          <a:avLst/>
          <a:gdLst/>
          <a:ahLst/>
          <a:cxnLst/>
          <a:rect l="0" t="0" r="0" b="0"/>
          <a:pathLst>
            <a:path>
              <a:moveTo>
                <a:pt x="573846" y="45720"/>
              </a:moveTo>
              <a:lnTo>
                <a:pt x="573846" y="85994"/>
              </a:lnTo>
              <a:lnTo>
                <a:pt x="0" y="85994"/>
              </a:lnTo>
              <a:lnTo>
                <a:pt x="0" y="126268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52EC03-93E7-4735-93E8-D0112615576E}">
      <dsp:nvSpPr>
        <dsp:cNvPr id="0" name=""/>
        <dsp:cNvSpPr/>
      </dsp:nvSpPr>
      <dsp:spPr>
        <a:xfrm>
          <a:off x="5475" y="2947973"/>
          <a:ext cx="91440" cy="1546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6905"/>
              </a:lnTo>
              <a:lnTo>
                <a:pt x="118717" y="1546905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0185E1-796A-4D3A-AF94-81FAFB688497}">
      <dsp:nvSpPr>
        <dsp:cNvPr id="0" name=""/>
        <dsp:cNvSpPr/>
      </dsp:nvSpPr>
      <dsp:spPr>
        <a:xfrm>
          <a:off x="5475" y="2947973"/>
          <a:ext cx="91440" cy="9813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81308"/>
              </a:lnTo>
              <a:lnTo>
                <a:pt x="118717" y="981308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204D6E-5E4D-4BF5-9941-BCDE75F92A3F}">
      <dsp:nvSpPr>
        <dsp:cNvPr id="0" name=""/>
        <dsp:cNvSpPr/>
      </dsp:nvSpPr>
      <dsp:spPr>
        <a:xfrm>
          <a:off x="5475" y="2947973"/>
          <a:ext cx="91440" cy="3724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479"/>
              </a:lnTo>
              <a:lnTo>
                <a:pt x="118717" y="372479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63EDAC-2E76-4355-B1F6-1D2DBB51787F}">
      <dsp:nvSpPr>
        <dsp:cNvPr id="0" name=""/>
        <dsp:cNvSpPr/>
      </dsp:nvSpPr>
      <dsp:spPr>
        <a:xfrm>
          <a:off x="245854" y="2329473"/>
          <a:ext cx="1141044" cy="91440"/>
        </a:xfrm>
        <a:custGeom>
          <a:avLst/>
          <a:gdLst/>
          <a:ahLst/>
          <a:cxnLst/>
          <a:rect l="0" t="0" r="0" b="0"/>
          <a:pathLst>
            <a:path>
              <a:moveTo>
                <a:pt x="1141044" y="45720"/>
              </a:moveTo>
              <a:lnTo>
                <a:pt x="1141044" y="85994"/>
              </a:lnTo>
              <a:lnTo>
                <a:pt x="0" y="85994"/>
              </a:lnTo>
              <a:lnTo>
                <a:pt x="0" y="126268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F7DFEB-D623-45D9-A52A-2FF00A3A5E78}">
      <dsp:nvSpPr>
        <dsp:cNvPr id="0" name=""/>
        <dsp:cNvSpPr/>
      </dsp:nvSpPr>
      <dsp:spPr>
        <a:xfrm>
          <a:off x="1386898" y="1849140"/>
          <a:ext cx="3853900" cy="253678"/>
        </a:xfrm>
        <a:custGeom>
          <a:avLst/>
          <a:gdLst/>
          <a:ahLst/>
          <a:cxnLst/>
          <a:rect l="0" t="0" r="0" b="0"/>
          <a:pathLst>
            <a:path>
              <a:moveTo>
                <a:pt x="3853900" y="0"/>
              </a:moveTo>
              <a:lnTo>
                <a:pt x="3853900" y="213404"/>
              </a:lnTo>
              <a:lnTo>
                <a:pt x="0" y="213404"/>
              </a:lnTo>
              <a:lnTo>
                <a:pt x="0" y="253678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E3EEB7-8A1D-4624-B2CB-A12E32B0DFBC}">
      <dsp:nvSpPr>
        <dsp:cNvPr id="0" name=""/>
        <dsp:cNvSpPr/>
      </dsp:nvSpPr>
      <dsp:spPr>
        <a:xfrm>
          <a:off x="5240798" y="1141539"/>
          <a:ext cx="2750126" cy="379201"/>
        </a:xfrm>
        <a:custGeom>
          <a:avLst/>
          <a:gdLst/>
          <a:ahLst/>
          <a:cxnLst/>
          <a:rect l="0" t="0" r="0" b="0"/>
          <a:pathLst>
            <a:path>
              <a:moveTo>
                <a:pt x="2750126" y="0"/>
              </a:moveTo>
              <a:lnTo>
                <a:pt x="2750126" y="338927"/>
              </a:lnTo>
              <a:lnTo>
                <a:pt x="0" y="338927"/>
              </a:lnTo>
              <a:lnTo>
                <a:pt x="0" y="379201"/>
              </a:lnTo>
            </a:path>
          </a:pathLst>
        </a:custGeom>
        <a:noFill/>
        <a:ln w="25400" cap="flat" cmpd="sng" algn="ctr">
          <a:solidFill>
            <a:srgbClr val="001E3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3C9EA-4A89-4C64-A8B3-B6A9C810D412}">
      <dsp:nvSpPr>
        <dsp:cNvPr id="0" name=""/>
        <dsp:cNvSpPr/>
      </dsp:nvSpPr>
      <dsp:spPr>
        <a:xfrm>
          <a:off x="7571744" y="843515"/>
          <a:ext cx="838361" cy="298024"/>
        </a:xfrm>
        <a:prstGeom prst="rect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chemeClr val="bg1"/>
              </a:solidFill>
              <a:latin typeface="Politi Light" pitchFamily="2" charset="0"/>
            </a:rPr>
            <a:t>Politidirektør </a:t>
          </a:r>
        </a:p>
      </dsp:txBody>
      <dsp:txXfrm>
        <a:off x="7571744" y="843515"/>
        <a:ext cx="838361" cy="298024"/>
      </dsp:txXfrm>
    </dsp:sp>
    <dsp:sp modelId="{D1F3AEB8-B837-4636-B5D5-0924859A9BE7}">
      <dsp:nvSpPr>
        <dsp:cNvPr id="0" name=""/>
        <dsp:cNvSpPr/>
      </dsp:nvSpPr>
      <dsp:spPr>
        <a:xfrm>
          <a:off x="4930486" y="1520741"/>
          <a:ext cx="620623" cy="328398"/>
        </a:xfrm>
        <a:prstGeom prst="rect">
          <a:avLst/>
        </a:prstGeom>
        <a:solidFill>
          <a:srgbClr val="001E3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chemeClr val="bg1"/>
              </a:solidFill>
              <a:latin typeface="Politi Light" pitchFamily="2" charset="0"/>
            </a:rPr>
            <a:t>Chefpolitiinspektør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chemeClr val="bg1"/>
            </a:solidFill>
            <a:latin typeface="Politi Light" pitchFamily="2" charset="0"/>
          </a:endParaRPr>
        </a:p>
      </dsp:txBody>
      <dsp:txXfrm>
        <a:off x="4930486" y="1520741"/>
        <a:ext cx="620623" cy="328398"/>
      </dsp:txXfrm>
    </dsp:sp>
    <dsp:sp modelId="{B2680FA4-29F8-44BF-B9BD-45CA2969213B}">
      <dsp:nvSpPr>
        <dsp:cNvPr id="0" name=""/>
        <dsp:cNvSpPr/>
      </dsp:nvSpPr>
      <dsp:spPr>
        <a:xfrm>
          <a:off x="1069602" y="2102819"/>
          <a:ext cx="634593" cy="272373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Operationslinjen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1069602" y="2102819"/>
        <a:ext cx="634593" cy="272373"/>
      </dsp:txXfrm>
    </dsp:sp>
    <dsp:sp modelId="{263E46C2-3754-4005-B60D-20FEC27DEE49}">
      <dsp:nvSpPr>
        <dsp:cNvPr id="0" name=""/>
        <dsp:cNvSpPr/>
      </dsp:nvSpPr>
      <dsp:spPr>
        <a:xfrm>
          <a:off x="2530" y="2455741"/>
          <a:ext cx="486649" cy="492232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Plan-</a:t>
          </a:r>
          <a:r>
            <a:rPr lang="da-DK" sz="700" kern="1200" dirty="0" smtClean="0">
              <a:solidFill>
                <a:srgbClr val="001E3C"/>
              </a:solidFill>
            </a:rPr>
            <a:t> </a:t>
          </a: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og</a:t>
          </a:r>
          <a:r>
            <a:rPr lang="da-DK" sz="700" kern="1200" dirty="0" smtClean="0">
              <a:solidFill>
                <a:srgbClr val="001E3C"/>
              </a:solidFill>
            </a:rPr>
            <a:t>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err="1" smtClean="0">
              <a:solidFill>
                <a:srgbClr val="001E3C"/>
              </a:solidFill>
              <a:latin typeface="Politi Light" pitchFamily="2" charset="0"/>
            </a:rPr>
            <a:t>Udviklings-center</a:t>
          </a: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>
            <a:solidFill>
              <a:srgbClr val="001E3C"/>
            </a:solidFill>
            <a:latin typeface="Politi Light" pitchFamily="2" charset="0"/>
          </a:endParaRPr>
        </a:p>
      </dsp:txBody>
      <dsp:txXfrm>
        <a:off x="2530" y="2455741"/>
        <a:ext cx="486649" cy="492232"/>
      </dsp:txXfrm>
    </dsp:sp>
    <dsp:sp modelId="{6943C599-47F8-4571-9FA6-6010B745B785}">
      <dsp:nvSpPr>
        <dsp:cNvPr id="0" name=""/>
        <dsp:cNvSpPr/>
      </dsp:nvSpPr>
      <dsp:spPr>
        <a:xfrm>
          <a:off x="124192" y="3028521"/>
          <a:ext cx="397474" cy="583863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Plansektion og Lokal </a:t>
          </a:r>
          <a:r>
            <a:rPr lang="da-DK" sz="500" kern="1200" dirty="0" err="1" smtClean="0">
              <a:solidFill>
                <a:srgbClr val="001E3C"/>
              </a:solidFill>
              <a:latin typeface="Politi Light" pitchFamily="2" charset="0"/>
            </a:rPr>
            <a:t>Beredskabs-stab</a:t>
          </a: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124192" y="3028521"/>
        <a:ext cx="397474" cy="583863"/>
      </dsp:txXfrm>
    </dsp:sp>
    <dsp:sp modelId="{183D69D1-FF26-4E30-B758-9FFB8D88389B}">
      <dsp:nvSpPr>
        <dsp:cNvPr id="0" name=""/>
        <dsp:cNvSpPr/>
      </dsp:nvSpPr>
      <dsp:spPr>
        <a:xfrm>
          <a:off x="124192" y="3692933"/>
          <a:ext cx="394751" cy="472697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Intern Operativ Koordinering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da-DK" sz="3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124192" y="3692933"/>
        <a:ext cx="394751" cy="472697"/>
      </dsp:txXfrm>
    </dsp:sp>
    <dsp:sp modelId="{734FB398-64C8-4743-9706-878D8297D330}">
      <dsp:nvSpPr>
        <dsp:cNvPr id="0" name=""/>
        <dsp:cNvSpPr/>
      </dsp:nvSpPr>
      <dsp:spPr>
        <a:xfrm>
          <a:off x="124192" y="4246178"/>
          <a:ext cx="383562" cy="497400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  <a:t>Drifts- og Kvalitets-sektion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  <a:t/>
          </a:r>
          <a:b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</a:br>
          <a:endParaRPr lang="da-DK" sz="500" kern="1200" dirty="0">
            <a:solidFill>
              <a:srgbClr val="001E3C"/>
            </a:solidFill>
            <a:latin typeface="Politi Light" panose="02000503040000020004" pitchFamily="2" charset="0"/>
          </a:endParaRPr>
        </a:p>
      </dsp:txBody>
      <dsp:txXfrm>
        <a:off x="124192" y="4246178"/>
        <a:ext cx="383562" cy="497400"/>
      </dsp:txXfrm>
    </dsp:sp>
    <dsp:sp modelId="{DA66292F-E880-4166-9CE3-FCDB08DCCAF6}">
      <dsp:nvSpPr>
        <dsp:cNvPr id="0" name=""/>
        <dsp:cNvSpPr/>
      </dsp:nvSpPr>
      <dsp:spPr>
        <a:xfrm>
          <a:off x="569727" y="2455741"/>
          <a:ext cx="486649" cy="488373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Patrulje- og Opgavecenter</a:t>
          </a:r>
          <a:r>
            <a:rPr lang="da-DK" sz="700" kern="1200" dirty="0" smtClean="0">
              <a:solidFill>
                <a:srgbClr val="001E3C"/>
              </a:solidFill>
            </a:rPr>
            <a:t> </a:t>
          </a:r>
          <a:r>
            <a:rPr lang="da-DK" sz="500" b="1" kern="1200" dirty="0" smtClean="0">
              <a:solidFill>
                <a:srgbClr val="001E3C"/>
              </a:solidFill>
              <a:latin typeface="Politi Light" pitchFamily="2" charset="0"/>
            </a:rPr>
            <a:t>SYD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569727" y="2455741"/>
        <a:ext cx="486649" cy="488373"/>
      </dsp:txXfrm>
    </dsp:sp>
    <dsp:sp modelId="{83E4EB1C-E5D6-4418-8277-127B5050AF4D}">
      <dsp:nvSpPr>
        <dsp:cNvPr id="0" name=""/>
        <dsp:cNvSpPr/>
      </dsp:nvSpPr>
      <dsp:spPr>
        <a:xfrm>
          <a:off x="691389" y="3024663"/>
          <a:ext cx="383562" cy="926806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err="1" smtClean="0">
              <a:solidFill>
                <a:srgbClr val="001E3C"/>
              </a:solidFill>
              <a:latin typeface="Politi Light" pitchFamily="2" charset="0"/>
            </a:rPr>
            <a:t>Patrulje-sektion</a:t>
          </a: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691389" y="3024663"/>
        <a:ext cx="383562" cy="926806"/>
      </dsp:txXfrm>
    </dsp:sp>
    <dsp:sp modelId="{3DAC2E3C-6029-4FD4-8CFD-33CB93305A0D}">
      <dsp:nvSpPr>
        <dsp:cNvPr id="0" name=""/>
        <dsp:cNvSpPr/>
      </dsp:nvSpPr>
      <dsp:spPr>
        <a:xfrm>
          <a:off x="691389" y="4032018"/>
          <a:ext cx="380548" cy="711094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Opgave-sektion</a:t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691389" y="4032018"/>
        <a:ext cx="380548" cy="711094"/>
      </dsp:txXfrm>
    </dsp:sp>
    <dsp:sp modelId="{EBF7E38E-FC22-4E4D-948B-CEA22B77962A}">
      <dsp:nvSpPr>
        <dsp:cNvPr id="0" name=""/>
        <dsp:cNvSpPr/>
      </dsp:nvSpPr>
      <dsp:spPr>
        <a:xfrm>
          <a:off x="691389" y="4823661"/>
          <a:ext cx="383562" cy="676110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Sektion For Politi-kadetter</a:t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691389" y="4823661"/>
        <a:ext cx="383562" cy="676110"/>
      </dsp:txXfrm>
    </dsp:sp>
    <dsp:sp modelId="{2232BFD2-CDBA-4C1B-B7EA-EA1E4813108C}">
      <dsp:nvSpPr>
        <dsp:cNvPr id="0" name=""/>
        <dsp:cNvSpPr/>
      </dsp:nvSpPr>
      <dsp:spPr>
        <a:xfrm>
          <a:off x="1136925" y="2455741"/>
          <a:ext cx="486610" cy="480431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Patrulje- og Opgavecenter </a:t>
          </a:r>
          <a:r>
            <a:rPr lang="da-DK" sz="500" b="1" kern="1200" dirty="0" smtClean="0">
              <a:solidFill>
                <a:srgbClr val="001E3C"/>
              </a:solidFill>
              <a:latin typeface="Politi Light" pitchFamily="2" charset="0"/>
            </a:rPr>
            <a:t>MIDT</a:t>
          </a:r>
        </a:p>
        <a:p>
          <a:pPr marL="0" marR="0" lvl="0" indent="0" algn="ctr" defTabSz="9144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da-DK" sz="3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1136925" y="2455741"/>
        <a:ext cx="486610" cy="480431"/>
      </dsp:txXfrm>
    </dsp:sp>
    <dsp:sp modelId="{F35FFF21-AB47-4D53-A984-9E294FB14CCB}">
      <dsp:nvSpPr>
        <dsp:cNvPr id="0" name=""/>
        <dsp:cNvSpPr/>
      </dsp:nvSpPr>
      <dsp:spPr>
        <a:xfrm>
          <a:off x="1258577" y="3016721"/>
          <a:ext cx="383562" cy="993115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err="1" smtClean="0">
              <a:solidFill>
                <a:srgbClr val="001E3C"/>
              </a:solidFill>
              <a:latin typeface="Politi Light" pitchFamily="2" charset="0"/>
            </a:rPr>
            <a:t>Patrulje-sektion</a:t>
          </a: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1258577" y="3016721"/>
        <a:ext cx="383562" cy="993115"/>
      </dsp:txXfrm>
    </dsp:sp>
    <dsp:sp modelId="{818ABB10-801E-4FAD-BF49-ECB1B19A41E6}">
      <dsp:nvSpPr>
        <dsp:cNvPr id="0" name=""/>
        <dsp:cNvSpPr/>
      </dsp:nvSpPr>
      <dsp:spPr>
        <a:xfrm>
          <a:off x="1258577" y="4090385"/>
          <a:ext cx="383562" cy="608816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Opgave-sektion</a:t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1258577" y="4090385"/>
        <a:ext cx="383562" cy="608816"/>
      </dsp:txXfrm>
    </dsp:sp>
    <dsp:sp modelId="{1E397414-35D2-453A-B192-5B675E90AA01}">
      <dsp:nvSpPr>
        <dsp:cNvPr id="0" name=""/>
        <dsp:cNvSpPr/>
      </dsp:nvSpPr>
      <dsp:spPr>
        <a:xfrm>
          <a:off x="1704084" y="2455741"/>
          <a:ext cx="491067" cy="438686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Færdsels-</a:t>
          </a:r>
          <a:r>
            <a:rPr lang="da-DK" sz="700" kern="1200" dirty="0" smtClean="0">
              <a:solidFill>
                <a:srgbClr val="001E3C"/>
              </a:solidFill>
            </a:rPr>
            <a:t> </a:t>
          </a: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og</a:t>
          </a:r>
          <a:r>
            <a:rPr lang="da-DK" sz="700" kern="1200" dirty="0" smtClean="0">
              <a:solidFill>
                <a:srgbClr val="001E3C"/>
              </a:solidFill>
            </a:rPr>
            <a:t> </a:t>
          </a: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Hundecenter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b="1" kern="1200" dirty="0" smtClean="0">
              <a:solidFill>
                <a:srgbClr val="001E3C"/>
              </a:solidFill>
              <a:latin typeface="Politi Light" pitchFamily="2" charset="0"/>
            </a:rPr>
            <a:t>VEST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1704084" y="2455741"/>
        <a:ext cx="491067" cy="438686"/>
      </dsp:txXfrm>
    </dsp:sp>
    <dsp:sp modelId="{75839FED-5C2A-4326-8BA5-1652EEED35A2}">
      <dsp:nvSpPr>
        <dsp:cNvPr id="0" name=""/>
        <dsp:cNvSpPr/>
      </dsp:nvSpPr>
      <dsp:spPr>
        <a:xfrm>
          <a:off x="1826851" y="2974976"/>
          <a:ext cx="383562" cy="427373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Hunde-sektion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1826851" y="2974976"/>
        <a:ext cx="383562" cy="427373"/>
      </dsp:txXfrm>
    </dsp:sp>
    <dsp:sp modelId="{C79B57B9-66D9-4C97-9E48-0472CFE8088C}">
      <dsp:nvSpPr>
        <dsp:cNvPr id="0" name=""/>
        <dsp:cNvSpPr/>
      </dsp:nvSpPr>
      <dsp:spPr>
        <a:xfrm>
          <a:off x="1826851" y="3482898"/>
          <a:ext cx="383562" cy="496965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Operativ</a:t>
          </a:r>
          <a:r>
            <a:rPr lang="da-DK" sz="700" kern="1200" dirty="0" smtClean="0">
              <a:solidFill>
                <a:srgbClr val="001E3C"/>
              </a:solidFill>
            </a:rPr>
            <a:t> </a:t>
          </a: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Færdsels-sektion</a:t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1826851" y="3482898"/>
        <a:ext cx="383562" cy="496965"/>
      </dsp:txXfrm>
    </dsp:sp>
    <dsp:sp modelId="{DB05D82E-BEE2-4891-85F5-1C121A2247B0}">
      <dsp:nvSpPr>
        <dsp:cNvPr id="0" name=""/>
        <dsp:cNvSpPr/>
      </dsp:nvSpPr>
      <dsp:spPr>
        <a:xfrm>
          <a:off x="1826851" y="4060411"/>
          <a:ext cx="383562" cy="733681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err="1" smtClean="0">
              <a:solidFill>
                <a:srgbClr val="001E3C"/>
              </a:solidFill>
              <a:latin typeface="Politi Light" pitchFamily="2" charset="0"/>
            </a:rPr>
            <a:t>Administra</a:t>
          </a: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-</a:t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tiv</a:t>
          </a:r>
          <a:r>
            <a:rPr lang="da-DK" sz="700" kern="1200" dirty="0" smtClean="0">
              <a:solidFill>
                <a:srgbClr val="001E3C"/>
              </a:solidFill>
            </a:rPr>
            <a:t> </a:t>
          </a: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Færdsels-sektion</a:t>
          </a:r>
        </a:p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1826851" y="4060411"/>
        <a:ext cx="383562" cy="733681"/>
      </dsp:txXfrm>
    </dsp:sp>
    <dsp:sp modelId="{80512C5B-33EC-4C92-BADA-7532B3C2EB13}">
      <dsp:nvSpPr>
        <dsp:cNvPr id="0" name=""/>
        <dsp:cNvSpPr/>
      </dsp:nvSpPr>
      <dsp:spPr>
        <a:xfrm>
          <a:off x="1834200" y="4870966"/>
          <a:ext cx="383562" cy="511834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  <a:t>National Politihunde-tjeneste</a:t>
          </a:r>
          <a:b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</a:br>
          <a: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  <a:t/>
          </a:r>
          <a:b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</a:br>
          <a:endParaRPr lang="da-DK" sz="500" kern="1200" dirty="0">
            <a:solidFill>
              <a:srgbClr val="001E3C"/>
            </a:solidFill>
            <a:latin typeface="Politi Light" panose="02000503040000020004" pitchFamily="2" charset="0"/>
          </a:endParaRPr>
        </a:p>
      </dsp:txBody>
      <dsp:txXfrm>
        <a:off x="1834200" y="4870966"/>
        <a:ext cx="383562" cy="511834"/>
      </dsp:txXfrm>
    </dsp:sp>
    <dsp:sp modelId="{2B124BF8-368C-413B-8690-19C5DD1F7ACB}">
      <dsp:nvSpPr>
        <dsp:cNvPr id="0" name=""/>
        <dsp:cNvSpPr/>
      </dsp:nvSpPr>
      <dsp:spPr>
        <a:xfrm>
          <a:off x="2275700" y="2455741"/>
          <a:ext cx="495567" cy="442706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Center for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Operativ Styring </a:t>
          </a:r>
          <a:r>
            <a:rPr lang="da-DK" sz="500" b="1" kern="1200" dirty="0" smtClean="0">
              <a:solidFill>
                <a:srgbClr val="001E3C"/>
              </a:solidFill>
              <a:latin typeface="Politi Light" pitchFamily="2" charset="0"/>
            </a:rPr>
            <a:t>NORD</a:t>
          </a: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2275700" y="2455741"/>
        <a:ext cx="495567" cy="442706"/>
      </dsp:txXfrm>
    </dsp:sp>
    <dsp:sp modelId="{6DDCABB8-D290-4C50-9817-B754674735E4}">
      <dsp:nvSpPr>
        <dsp:cNvPr id="0" name=""/>
        <dsp:cNvSpPr/>
      </dsp:nvSpPr>
      <dsp:spPr>
        <a:xfrm>
          <a:off x="2399592" y="2978996"/>
          <a:ext cx="383562" cy="2761670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Patrulje og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Vagtcentral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b="1" kern="1200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sz="500" b="1" kern="12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2399592" y="2978996"/>
        <a:ext cx="383562" cy="2761670"/>
      </dsp:txXfrm>
    </dsp:sp>
    <dsp:sp modelId="{7159499C-7DD5-415F-8E9B-56FD86FB03EF}">
      <dsp:nvSpPr>
        <dsp:cNvPr id="0" name=""/>
        <dsp:cNvSpPr/>
      </dsp:nvSpPr>
      <dsp:spPr>
        <a:xfrm>
          <a:off x="2399592" y="5821214"/>
          <a:ext cx="383562" cy="558191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Indsats-leder-sektion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3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2399592" y="5821214"/>
        <a:ext cx="383562" cy="558191"/>
      </dsp:txXfrm>
    </dsp:sp>
    <dsp:sp modelId="{9540CF85-8706-43E0-9E23-11458B036EBE}">
      <dsp:nvSpPr>
        <dsp:cNvPr id="0" name=""/>
        <dsp:cNvSpPr/>
      </dsp:nvSpPr>
      <dsp:spPr>
        <a:xfrm>
          <a:off x="2399592" y="6459954"/>
          <a:ext cx="383562" cy="441149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err="1" smtClean="0">
              <a:solidFill>
                <a:srgbClr val="001E3C"/>
              </a:solidFill>
              <a:latin typeface="Politi Light" pitchFamily="2" charset="0"/>
            </a:rPr>
            <a:t>Service-center</a:t>
          </a: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2399592" y="6459954"/>
        <a:ext cx="383562" cy="441149"/>
      </dsp:txXfrm>
    </dsp:sp>
    <dsp:sp modelId="{EF2B5B79-3858-478B-92E8-B2475B512FB0}">
      <dsp:nvSpPr>
        <dsp:cNvPr id="0" name=""/>
        <dsp:cNvSpPr/>
      </dsp:nvSpPr>
      <dsp:spPr>
        <a:xfrm>
          <a:off x="2399592" y="6981651"/>
          <a:ext cx="383562" cy="372811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Administrativ Støtte</a:t>
          </a:r>
        </a:p>
      </dsp:txBody>
      <dsp:txXfrm>
        <a:off x="2399592" y="6981651"/>
        <a:ext cx="383562" cy="372811"/>
      </dsp:txXfrm>
    </dsp:sp>
    <dsp:sp modelId="{3D760C1C-6488-4134-8ADC-6E74EE6962F8}">
      <dsp:nvSpPr>
        <dsp:cNvPr id="0" name=""/>
        <dsp:cNvSpPr/>
      </dsp:nvSpPr>
      <dsp:spPr>
        <a:xfrm>
          <a:off x="3922115" y="2102819"/>
          <a:ext cx="687632" cy="300358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Efterforskningslinjen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3922115" y="2102819"/>
        <a:ext cx="687632" cy="300358"/>
      </dsp:txXfrm>
    </dsp:sp>
    <dsp:sp modelId="{6521E2E7-A12B-4858-80C8-72513294E620}">
      <dsp:nvSpPr>
        <dsp:cNvPr id="0" name=""/>
        <dsp:cNvSpPr/>
      </dsp:nvSpPr>
      <dsp:spPr>
        <a:xfrm>
          <a:off x="2851815" y="2483726"/>
          <a:ext cx="587464" cy="373565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Økonomisk Efterforskning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2851815" y="2483726"/>
        <a:ext cx="587464" cy="373565"/>
      </dsp:txXfrm>
    </dsp:sp>
    <dsp:sp modelId="{213A93D4-37C4-4444-B555-98E47F7CB6EA}">
      <dsp:nvSpPr>
        <dsp:cNvPr id="0" name=""/>
        <dsp:cNvSpPr/>
      </dsp:nvSpPr>
      <dsp:spPr>
        <a:xfrm>
          <a:off x="2998682" y="2937839"/>
          <a:ext cx="422789" cy="573798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Økonomisk</a:t>
          </a:r>
          <a:r>
            <a:rPr lang="da-DK" sz="700" kern="1200" dirty="0" smtClean="0">
              <a:solidFill>
                <a:srgbClr val="001E3C"/>
              </a:solidFill>
            </a:rPr>
            <a:t> </a:t>
          </a: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Kriminalitet 1</a:t>
          </a:r>
        </a:p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2998682" y="2937839"/>
        <a:ext cx="422789" cy="573798"/>
      </dsp:txXfrm>
    </dsp:sp>
    <dsp:sp modelId="{582B6ED4-1700-4030-B321-D2ED4156024F}">
      <dsp:nvSpPr>
        <dsp:cNvPr id="0" name=""/>
        <dsp:cNvSpPr/>
      </dsp:nvSpPr>
      <dsp:spPr>
        <a:xfrm>
          <a:off x="2998682" y="3592186"/>
          <a:ext cx="454103" cy="547495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Økonomisk</a:t>
          </a:r>
          <a:r>
            <a:rPr lang="da-DK" sz="500" kern="1200" dirty="0" smtClean="0">
              <a:solidFill>
                <a:srgbClr val="001E3C"/>
              </a:solidFill>
            </a:rPr>
            <a:t> </a:t>
          </a: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Kriminalitet 2</a:t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kern="1200" dirty="0">
            <a:solidFill>
              <a:srgbClr val="001E3C"/>
            </a:solidFill>
          </a:endParaRPr>
        </a:p>
      </dsp:txBody>
      <dsp:txXfrm>
        <a:off x="2998682" y="3592186"/>
        <a:ext cx="454103" cy="547495"/>
      </dsp:txXfrm>
    </dsp:sp>
    <dsp:sp modelId="{7C20D2B2-A733-46E4-BB3F-F1E135CBD785}">
      <dsp:nvSpPr>
        <dsp:cNvPr id="0" name=""/>
        <dsp:cNvSpPr/>
      </dsp:nvSpPr>
      <dsp:spPr>
        <a:xfrm>
          <a:off x="2998682" y="4220230"/>
          <a:ext cx="464011" cy="535340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Økonomisk</a:t>
          </a:r>
          <a:r>
            <a:rPr lang="da-DK" sz="500" kern="1200" dirty="0" smtClean="0">
              <a:solidFill>
                <a:srgbClr val="001E3C"/>
              </a:solidFill>
            </a:rPr>
            <a:t> </a:t>
          </a: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Kriminalitet 3</a:t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kern="1200" dirty="0">
            <a:solidFill>
              <a:srgbClr val="001E3C"/>
            </a:solidFill>
          </a:endParaRPr>
        </a:p>
      </dsp:txBody>
      <dsp:txXfrm>
        <a:off x="2998682" y="4220230"/>
        <a:ext cx="464011" cy="535340"/>
      </dsp:txXfrm>
    </dsp:sp>
    <dsp:sp modelId="{2BEF9437-8487-4BCC-B270-CD3A61DBF658}">
      <dsp:nvSpPr>
        <dsp:cNvPr id="0" name=""/>
        <dsp:cNvSpPr/>
      </dsp:nvSpPr>
      <dsp:spPr>
        <a:xfrm>
          <a:off x="2998682" y="4836119"/>
          <a:ext cx="454184" cy="540898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Driftssektion E-Linjen</a:t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2998682" y="4836119"/>
        <a:ext cx="454184" cy="540898"/>
      </dsp:txXfrm>
    </dsp:sp>
    <dsp:sp modelId="{751F4607-F0B4-45E9-BD7C-6203C8BCB49C}">
      <dsp:nvSpPr>
        <dsp:cNvPr id="0" name=""/>
        <dsp:cNvSpPr/>
      </dsp:nvSpPr>
      <dsp:spPr>
        <a:xfrm>
          <a:off x="3629410" y="2483726"/>
          <a:ext cx="639084" cy="356410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Indbrud/</a:t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Organiseret Efterforskning</a:t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3629410" y="2483726"/>
        <a:ext cx="639084" cy="356410"/>
      </dsp:txXfrm>
    </dsp:sp>
    <dsp:sp modelId="{4D096485-9E13-4DA9-AA2F-7897CCF7762D}">
      <dsp:nvSpPr>
        <dsp:cNvPr id="0" name=""/>
        <dsp:cNvSpPr/>
      </dsp:nvSpPr>
      <dsp:spPr>
        <a:xfrm>
          <a:off x="3502020" y="2920684"/>
          <a:ext cx="429755" cy="458758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da-DK" sz="700" kern="1200" dirty="0" smtClean="0">
              <a:solidFill>
                <a:srgbClr val="001E3C"/>
              </a:solidFill>
            </a:rPr>
            <a:t> </a:t>
          </a: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Indbruds-sektion</a:t>
          </a:r>
        </a:p>
        <a:p>
          <a:pPr lvl="0" algn="ctr" defTabSz="31115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  <a:p>
          <a:pPr lvl="0" algn="ctr" defTabSz="31115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3502020" y="2920684"/>
        <a:ext cx="429755" cy="458758"/>
      </dsp:txXfrm>
    </dsp:sp>
    <dsp:sp modelId="{E73689C8-E063-45A9-9FB9-E5B3714F5D27}">
      <dsp:nvSpPr>
        <dsp:cNvPr id="0" name=""/>
        <dsp:cNvSpPr/>
      </dsp:nvSpPr>
      <dsp:spPr>
        <a:xfrm>
          <a:off x="3609459" y="3459991"/>
          <a:ext cx="383562" cy="502231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chemeClr val="tx1"/>
              </a:solidFill>
              <a:latin typeface="Politi Light" panose="02000503040000020004" pitchFamily="2" charset="0"/>
            </a:rPr>
            <a:t>Udlændingekontrolsektionen</a:t>
          </a:r>
          <a:endParaRPr lang="da-DK" sz="500" kern="1200" dirty="0">
            <a:solidFill>
              <a:schemeClr val="tx1"/>
            </a:solidFill>
            <a:latin typeface="Politi Light" panose="02000503040000020004" pitchFamily="2" charset="0"/>
          </a:endParaRPr>
        </a:p>
      </dsp:txBody>
      <dsp:txXfrm>
        <a:off x="3609459" y="3459991"/>
        <a:ext cx="383562" cy="502231"/>
      </dsp:txXfrm>
    </dsp:sp>
    <dsp:sp modelId="{FECABA73-BF7B-4BD3-977C-60EDFE504B49}">
      <dsp:nvSpPr>
        <dsp:cNvPr id="0" name=""/>
        <dsp:cNvSpPr/>
      </dsp:nvSpPr>
      <dsp:spPr>
        <a:xfrm>
          <a:off x="4012323" y="2920684"/>
          <a:ext cx="383562" cy="497260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Organiseret Kriminalitet</a:t>
          </a:r>
        </a:p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da-DK" sz="500" kern="1200" dirty="0">
            <a:solidFill>
              <a:srgbClr val="001E3C"/>
            </a:solidFill>
            <a:latin typeface="Politi Light" pitchFamily="2" charset="0"/>
          </a:endParaRPr>
        </a:p>
      </dsp:txBody>
      <dsp:txXfrm>
        <a:off x="4012323" y="2920684"/>
        <a:ext cx="383562" cy="497260"/>
      </dsp:txXfrm>
    </dsp:sp>
    <dsp:sp modelId="{2560F06A-A501-4209-A9D6-62580A5367DB}">
      <dsp:nvSpPr>
        <dsp:cNvPr id="0" name=""/>
        <dsp:cNvSpPr/>
      </dsp:nvSpPr>
      <dsp:spPr>
        <a:xfrm>
          <a:off x="4108214" y="3498493"/>
          <a:ext cx="555245" cy="284066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  <a:t>Observations-gruppen</a:t>
          </a:r>
          <a:endParaRPr lang="da-DK" sz="500" kern="1200" dirty="0">
            <a:solidFill>
              <a:srgbClr val="001E3C"/>
            </a:solidFill>
            <a:latin typeface="Politi Light" panose="02000503040000020004" pitchFamily="2" charset="0"/>
          </a:endParaRPr>
        </a:p>
      </dsp:txBody>
      <dsp:txXfrm>
        <a:off x="4108214" y="3498493"/>
        <a:ext cx="555245" cy="284066"/>
      </dsp:txXfrm>
    </dsp:sp>
    <dsp:sp modelId="{0284B9FE-7FA2-4446-9E10-339858D4491C}">
      <dsp:nvSpPr>
        <dsp:cNvPr id="0" name=""/>
        <dsp:cNvSpPr/>
      </dsp:nvSpPr>
      <dsp:spPr>
        <a:xfrm>
          <a:off x="5091194" y="2483726"/>
          <a:ext cx="588853" cy="372972"/>
        </a:xfrm>
        <a:prstGeom prst="rect">
          <a:avLst/>
        </a:prstGeom>
        <a:solidFill>
          <a:srgbClr val="B1E3FF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  <a:t>Personfarlig Efterforskning</a:t>
          </a:r>
          <a:b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</a:br>
          <a: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  <a:t/>
          </a:r>
          <a:b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</a:br>
          <a:endParaRPr lang="da-DK" sz="500" kern="1200" dirty="0">
            <a:solidFill>
              <a:srgbClr val="001E3C"/>
            </a:solidFill>
            <a:latin typeface="Politi Light" panose="02000503040000020004" pitchFamily="2" charset="0"/>
          </a:endParaRPr>
        </a:p>
      </dsp:txBody>
      <dsp:txXfrm>
        <a:off x="5091194" y="2483726"/>
        <a:ext cx="588853" cy="372972"/>
      </dsp:txXfrm>
    </dsp:sp>
    <dsp:sp modelId="{5720B22D-EBD0-469D-9CC5-D75F41367778}">
      <dsp:nvSpPr>
        <dsp:cNvPr id="0" name=""/>
        <dsp:cNvSpPr/>
      </dsp:nvSpPr>
      <dsp:spPr>
        <a:xfrm>
          <a:off x="4476434" y="2931401"/>
          <a:ext cx="383562" cy="547946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Personfarlig Kriminalitet 1</a:t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4476434" y="2931401"/>
        <a:ext cx="383562" cy="547946"/>
      </dsp:txXfrm>
    </dsp:sp>
    <dsp:sp modelId="{3EE7EC17-C782-48BD-834C-58E4497AF3BE}">
      <dsp:nvSpPr>
        <dsp:cNvPr id="0" name=""/>
        <dsp:cNvSpPr/>
      </dsp:nvSpPr>
      <dsp:spPr>
        <a:xfrm>
          <a:off x="4946878" y="2937247"/>
          <a:ext cx="383562" cy="583343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Personfarlig Kriminalitet 2</a:t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4946878" y="2937247"/>
        <a:ext cx="383562" cy="583343"/>
      </dsp:txXfrm>
    </dsp:sp>
    <dsp:sp modelId="{DE7DA270-1CB5-4FDB-AFAB-2306B778D819}">
      <dsp:nvSpPr>
        <dsp:cNvPr id="0" name=""/>
        <dsp:cNvSpPr/>
      </dsp:nvSpPr>
      <dsp:spPr>
        <a:xfrm>
          <a:off x="5036436" y="3601139"/>
          <a:ext cx="383562" cy="381156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  <a:t>IT-relaterede </a:t>
          </a:r>
          <a:r>
            <a:rPr lang="da-DK" sz="500" kern="1200" dirty="0" err="1" smtClean="0">
              <a:solidFill>
                <a:srgbClr val="001E3C"/>
              </a:solidFill>
              <a:latin typeface="Politi Light" panose="02000503040000020004" pitchFamily="2" charset="0"/>
            </a:rPr>
            <a:t>Seksual-forbrydelser</a:t>
          </a:r>
          <a:endParaRPr lang="da-DK" sz="500" kern="1200" dirty="0">
            <a:solidFill>
              <a:srgbClr val="001E3C"/>
            </a:solidFill>
            <a:latin typeface="Politi Light" panose="02000503040000020004" pitchFamily="2" charset="0"/>
          </a:endParaRPr>
        </a:p>
      </dsp:txBody>
      <dsp:txXfrm>
        <a:off x="5036436" y="3601139"/>
        <a:ext cx="383562" cy="381156"/>
      </dsp:txXfrm>
    </dsp:sp>
    <dsp:sp modelId="{CD1D534F-3BF9-4B78-B678-57757E220B14}">
      <dsp:nvSpPr>
        <dsp:cNvPr id="0" name=""/>
        <dsp:cNvSpPr/>
      </dsp:nvSpPr>
      <dsp:spPr>
        <a:xfrm>
          <a:off x="5404657" y="2937247"/>
          <a:ext cx="383562" cy="459911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Personfarlig Kriminalitet  3</a:t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kern="1200" dirty="0">
            <a:solidFill>
              <a:srgbClr val="001E3C"/>
            </a:solidFill>
          </a:endParaRPr>
        </a:p>
      </dsp:txBody>
      <dsp:txXfrm>
        <a:off x="5404657" y="2937247"/>
        <a:ext cx="383562" cy="459911"/>
      </dsp:txXfrm>
    </dsp:sp>
    <dsp:sp modelId="{DA053EA3-E57C-4C45-8B43-31DCCE8FD932}">
      <dsp:nvSpPr>
        <dsp:cNvPr id="0" name=""/>
        <dsp:cNvSpPr/>
      </dsp:nvSpPr>
      <dsp:spPr>
        <a:xfrm>
          <a:off x="5868768" y="2937247"/>
          <a:ext cx="426038" cy="505896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chemeClr val="tx1"/>
              </a:solidFill>
              <a:latin typeface="Politi Light" panose="02000503040000020004" pitchFamily="2" charset="0"/>
            </a:rPr>
            <a:t>Teknisk Efterforskning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500" kern="1200" dirty="0">
            <a:solidFill>
              <a:schemeClr val="tx1"/>
            </a:solidFill>
            <a:latin typeface="Politi Light" panose="02000503040000020004" pitchFamily="2" charset="0"/>
          </a:endParaRPr>
        </a:p>
      </dsp:txBody>
      <dsp:txXfrm>
        <a:off x="5868768" y="2937247"/>
        <a:ext cx="426038" cy="505896"/>
      </dsp:txXfrm>
    </dsp:sp>
    <dsp:sp modelId="{34B63B47-FC7D-4FA6-915D-FACCEACCE483}">
      <dsp:nvSpPr>
        <dsp:cNvPr id="0" name=""/>
        <dsp:cNvSpPr/>
      </dsp:nvSpPr>
      <dsp:spPr>
        <a:xfrm>
          <a:off x="5595579" y="3523691"/>
          <a:ext cx="443556" cy="191781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err="1" smtClean="0">
              <a:solidFill>
                <a:schemeClr val="tx1"/>
              </a:solidFill>
              <a:latin typeface="Politi Light" panose="02000503040000020004" pitchFamily="2" charset="0"/>
            </a:rPr>
            <a:t>Kriminalteknisk</a:t>
          </a:r>
          <a:r>
            <a:rPr lang="da-DK" sz="500" kern="1200" dirty="0" smtClean="0">
              <a:solidFill>
                <a:schemeClr val="tx1"/>
              </a:solidFill>
              <a:latin typeface="Politi Light" panose="02000503040000020004" pitchFamily="2" charset="0"/>
            </a:rPr>
            <a:t>-støtte</a:t>
          </a:r>
          <a:endParaRPr lang="da-DK" sz="500" kern="1200" dirty="0">
            <a:solidFill>
              <a:schemeClr val="tx1"/>
            </a:solidFill>
            <a:latin typeface="Politi Light" panose="02000503040000020004" pitchFamily="2" charset="0"/>
          </a:endParaRPr>
        </a:p>
      </dsp:txBody>
      <dsp:txXfrm>
        <a:off x="5595579" y="3523691"/>
        <a:ext cx="443556" cy="191781"/>
      </dsp:txXfrm>
    </dsp:sp>
    <dsp:sp modelId="{ED0FC6F3-2EB5-42FB-A759-E33D4A186571}">
      <dsp:nvSpPr>
        <dsp:cNvPr id="0" name=""/>
        <dsp:cNvSpPr/>
      </dsp:nvSpPr>
      <dsp:spPr>
        <a:xfrm>
          <a:off x="5658510" y="3739591"/>
          <a:ext cx="383562" cy="191781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chemeClr val="tx1"/>
              </a:solidFill>
              <a:latin typeface="Politi Light" panose="02000503040000020004" pitchFamily="2" charset="0"/>
            </a:rPr>
            <a:t>IT-støtte</a:t>
          </a:r>
          <a:endParaRPr lang="da-DK" sz="500" kern="1200" dirty="0">
            <a:solidFill>
              <a:schemeClr val="tx1"/>
            </a:solidFill>
            <a:latin typeface="Politi Light" panose="02000503040000020004" pitchFamily="2" charset="0"/>
          </a:endParaRPr>
        </a:p>
      </dsp:txBody>
      <dsp:txXfrm>
        <a:off x="5658510" y="3739591"/>
        <a:ext cx="383562" cy="191781"/>
      </dsp:txXfrm>
    </dsp:sp>
    <dsp:sp modelId="{472BDA94-887A-466D-99FD-A320DD4B0D4F}">
      <dsp:nvSpPr>
        <dsp:cNvPr id="0" name=""/>
        <dsp:cNvSpPr/>
      </dsp:nvSpPr>
      <dsp:spPr>
        <a:xfrm>
          <a:off x="6726011" y="2118000"/>
          <a:ext cx="618579" cy="371214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Forebyggelses-</a:t>
          </a:r>
          <a:r>
            <a:rPr lang="da-DK" sz="700" kern="1200" dirty="0" smtClean="0">
              <a:solidFill>
                <a:srgbClr val="001E3C"/>
              </a:solidFill>
            </a:rPr>
            <a:t> </a:t>
          </a: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og</a:t>
          </a:r>
          <a:r>
            <a:rPr lang="da-DK" sz="700" kern="1200" dirty="0" smtClean="0">
              <a:solidFill>
                <a:srgbClr val="001E3C"/>
              </a:solidFill>
            </a:rPr>
            <a:t> </a:t>
          </a: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Nærhedslinjen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6726011" y="2118000"/>
        <a:ext cx="618579" cy="371214"/>
      </dsp:txXfrm>
    </dsp:sp>
    <dsp:sp modelId="{FDC58916-D3F3-4129-89A5-6D0C785B59D5}">
      <dsp:nvSpPr>
        <dsp:cNvPr id="0" name=""/>
        <dsp:cNvSpPr/>
      </dsp:nvSpPr>
      <dsp:spPr>
        <a:xfrm>
          <a:off x="6541703" y="2581592"/>
          <a:ext cx="480201" cy="507689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Forebyggelses-</a:t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og</a:t>
          </a:r>
          <a:r>
            <a:rPr lang="da-DK" sz="700" kern="1200" dirty="0" smtClean="0">
              <a:solidFill>
                <a:srgbClr val="001E3C"/>
              </a:solidFill>
            </a:rPr>
            <a:t> </a:t>
          </a: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Nærhedscenter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6541703" y="2581592"/>
        <a:ext cx="480201" cy="507689"/>
      </dsp:txXfrm>
    </dsp:sp>
    <dsp:sp modelId="{F583FA45-E31F-4DD0-9957-94230A758EE6}">
      <dsp:nvSpPr>
        <dsp:cNvPr id="0" name=""/>
        <dsp:cNvSpPr/>
      </dsp:nvSpPr>
      <dsp:spPr>
        <a:xfrm>
          <a:off x="6654105" y="3143406"/>
          <a:ext cx="383562" cy="486775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err="1" smtClean="0">
              <a:solidFill>
                <a:srgbClr val="001E3C"/>
              </a:solidFill>
              <a:latin typeface="Politi Light" pitchFamily="2" charset="0"/>
            </a:rPr>
            <a:t>Forebyggel</a:t>
          </a: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-ses-sekretariat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6654105" y="3143406"/>
        <a:ext cx="383562" cy="486775"/>
      </dsp:txXfrm>
    </dsp:sp>
    <dsp:sp modelId="{B0145EDB-B86B-469A-8EFD-D76490374CFC}">
      <dsp:nvSpPr>
        <dsp:cNvPr id="0" name=""/>
        <dsp:cNvSpPr/>
      </dsp:nvSpPr>
      <dsp:spPr>
        <a:xfrm>
          <a:off x="6654105" y="3710730"/>
          <a:ext cx="383562" cy="458794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Operativ</a:t>
          </a:r>
          <a:r>
            <a:rPr lang="da-DK" sz="700" kern="1200" dirty="0" smtClean="0">
              <a:solidFill>
                <a:srgbClr val="001E3C"/>
              </a:solidFill>
            </a:rPr>
            <a:t> </a:t>
          </a:r>
          <a:r>
            <a:rPr lang="da-DK" sz="500" kern="1200" dirty="0" err="1" smtClean="0">
              <a:solidFill>
                <a:srgbClr val="001E3C"/>
              </a:solidFill>
              <a:latin typeface="Politi Light" pitchFamily="2" charset="0"/>
            </a:rPr>
            <a:t>Forebyg-gelse</a:t>
          </a: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6654105" y="3710730"/>
        <a:ext cx="383562" cy="458794"/>
      </dsp:txXfrm>
    </dsp:sp>
    <dsp:sp modelId="{8F7CA9F7-A15B-480A-B6C7-70477AC15A4C}">
      <dsp:nvSpPr>
        <dsp:cNvPr id="0" name=""/>
        <dsp:cNvSpPr/>
      </dsp:nvSpPr>
      <dsp:spPr>
        <a:xfrm>
          <a:off x="6654105" y="4250073"/>
          <a:ext cx="383562" cy="671461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Særlig</a:t>
          </a:r>
          <a:r>
            <a:rPr lang="da-DK" sz="700" kern="1200" dirty="0" smtClean="0">
              <a:solidFill>
                <a:srgbClr val="001E3C"/>
              </a:solidFill>
            </a:rPr>
            <a:t> </a:t>
          </a: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Operativ</a:t>
          </a:r>
          <a:r>
            <a:rPr lang="da-DK" sz="700" kern="1200" dirty="0" smtClean="0">
              <a:solidFill>
                <a:srgbClr val="001E3C"/>
              </a:solidFill>
            </a:rPr>
            <a:t> </a:t>
          </a:r>
          <a:r>
            <a:rPr lang="da-DK" sz="500" kern="1200" dirty="0" err="1" smtClean="0">
              <a:solidFill>
                <a:srgbClr val="001E3C"/>
              </a:solidFill>
              <a:latin typeface="Politi Light" pitchFamily="2" charset="0"/>
            </a:rPr>
            <a:t>Forebyg-gelse</a:t>
          </a: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6654105" y="4250073"/>
        <a:ext cx="383562" cy="671461"/>
      </dsp:txXfrm>
    </dsp:sp>
    <dsp:sp modelId="{0CACADDA-4837-456E-8762-A155A67769B6}">
      <dsp:nvSpPr>
        <dsp:cNvPr id="0" name=""/>
        <dsp:cNvSpPr/>
      </dsp:nvSpPr>
      <dsp:spPr>
        <a:xfrm>
          <a:off x="6658217" y="4968245"/>
          <a:ext cx="383562" cy="466103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Nærpoliti</a:t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kern="1200" dirty="0">
            <a:solidFill>
              <a:schemeClr val="tx1"/>
            </a:solidFill>
            <a:latin typeface="Politi Light" panose="02000503040000020004" pitchFamily="2" charset="0"/>
          </a:endParaRPr>
        </a:p>
      </dsp:txBody>
      <dsp:txXfrm>
        <a:off x="6658217" y="4968245"/>
        <a:ext cx="383562" cy="466103"/>
      </dsp:txXfrm>
    </dsp:sp>
    <dsp:sp modelId="{64A59B0F-19E2-4356-9655-0338E4995ADC}">
      <dsp:nvSpPr>
        <dsp:cNvPr id="0" name=""/>
        <dsp:cNvSpPr/>
      </dsp:nvSpPr>
      <dsp:spPr>
        <a:xfrm>
          <a:off x="7094805" y="2581440"/>
          <a:ext cx="441741" cy="505380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Efterretnings-</a:t>
          </a:r>
          <a:r>
            <a:rPr lang="da-DK" sz="700" kern="1200" dirty="0" smtClean="0">
              <a:solidFill>
                <a:srgbClr val="001E3C"/>
              </a:solidFill>
            </a:rPr>
            <a:t> </a:t>
          </a: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og</a:t>
          </a:r>
          <a:r>
            <a:rPr lang="da-DK" sz="700" kern="1200" dirty="0" smtClean="0">
              <a:solidFill>
                <a:srgbClr val="001E3C"/>
              </a:solidFill>
            </a:rPr>
            <a:t> </a:t>
          </a: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Analysecenter</a:t>
          </a:r>
        </a:p>
      </dsp:txBody>
      <dsp:txXfrm>
        <a:off x="7094805" y="2581440"/>
        <a:ext cx="441741" cy="505380"/>
      </dsp:txXfrm>
    </dsp:sp>
    <dsp:sp modelId="{767C95E1-45F0-42F6-82B9-EF0FFC4FE516}">
      <dsp:nvSpPr>
        <dsp:cNvPr id="0" name=""/>
        <dsp:cNvSpPr/>
      </dsp:nvSpPr>
      <dsp:spPr>
        <a:xfrm>
          <a:off x="7205240" y="3141097"/>
          <a:ext cx="410554" cy="496550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Operativ Efterretning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7205240" y="3141097"/>
        <a:ext cx="410554" cy="496550"/>
      </dsp:txXfrm>
    </dsp:sp>
    <dsp:sp modelId="{945158D7-3278-4A7B-9F69-AB7D6A06E39E}">
      <dsp:nvSpPr>
        <dsp:cNvPr id="0" name=""/>
        <dsp:cNvSpPr/>
      </dsp:nvSpPr>
      <dsp:spPr>
        <a:xfrm>
          <a:off x="7212121" y="3717609"/>
          <a:ext cx="383562" cy="562330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  <a:t>Analytisk Efterretning</a:t>
          </a:r>
          <a:b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</a:br>
          <a: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  <a:t/>
          </a:r>
          <a:b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</a:br>
          <a:endParaRPr lang="da-DK" sz="500" kern="1200" dirty="0">
            <a:solidFill>
              <a:srgbClr val="001E3C"/>
            </a:solidFill>
            <a:latin typeface="Politi Light" panose="02000503040000020004" pitchFamily="2" charset="0"/>
          </a:endParaRPr>
        </a:p>
      </dsp:txBody>
      <dsp:txXfrm>
        <a:off x="7212121" y="3717609"/>
        <a:ext cx="383562" cy="562330"/>
      </dsp:txXfrm>
    </dsp:sp>
    <dsp:sp modelId="{3AC0C9FD-8120-44CD-8314-B95AC3F75305}">
      <dsp:nvSpPr>
        <dsp:cNvPr id="0" name=""/>
        <dsp:cNvSpPr/>
      </dsp:nvSpPr>
      <dsp:spPr>
        <a:xfrm>
          <a:off x="7362265" y="2124212"/>
          <a:ext cx="576307" cy="432162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Udlændingecenter Nordsjælland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7362265" y="2124212"/>
        <a:ext cx="576307" cy="432162"/>
      </dsp:txXfrm>
    </dsp:sp>
    <dsp:sp modelId="{9D6DD28B-6D56-434F-9E17-5CDE420D18A9}">
      <dsp:nvSpPr>
        <dsp:cNvPr id="0" name=""/>
        <dsp:cNvSpPr/>
      </dsp:nvSpPr>
      <dsp:spPr>
        <a:xfrm>
          <a:off x="7708611" y="2676715"/>
          <a:ext cx="468361" cy="404570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Udlændinge-sektion I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/>
          </a:r>
          <a:b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</a:b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7708611" y="2676715"/>
        <a:ext cx="468361" cy="404570"/>
      </dsp:txXfrm>
    </dsp:sp>
    <dsp:sp modelId="{4C0CB9CD-27E2-4E1E-823D-601571307880}">
      <dsp:nvSpPr>
        <dsp:cNvPr id="0" name=""/>
        <dsp:cNvSpPr/>
      </dsp:nvSpPr>
      <dsp:spPr>
        <a:xfrm>
          <a:off x="7723551" y="3630402"/>
          <a:ext cx="432091" cy="347636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Udlændige-sektion II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7723551" y="3630402"/>
        <a:ext cx="432091" cy="347636"/>
      </dsp:txXfrm>
    </dsp:sp>
    <dsp:sp modelId="{CF11B7EB-AA99-451C-A642-C6D5001A77F5}">
      <dsp:nvSpPr>
        <dsp:cNvPr id="0" name=""/>
        <dsp:cNvSpPr/>
      </dsp:nvSpPr>
      <dsp:spPr>
        <a:xfrm>
          <a:off x="7717848" y="3143527"/>
          <a:ext cx="455619" cy="437524"/>
        </a:xfrm>
        <a:prstGeom prst="rect">
          <a:avLst/>
        </a:prstGeom>
        <a:solidFill>
          <a:srgbClr val="B1E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  <a:t>Udlændinge-sekretariat</a:t>
          </a:r>
        </a:p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anose="02000503040000020004" pitchFamily="2" charset="0"/>
          </a:endParaRPr>
        </a:p>
      </dsp:txBody>
      <dsp:txXfrm>
        <a:off x="7717848" y="3143527"/>
        <a:ext cx="455619" cy="437524"/>
      </dsp:txXfrm>
    </dsp:sp>
    <dsp:sp modelId="{5755B91E-3125-4917-BABE-782CB09990F4}">
      <dsp:nvSpPr>
        <dsp:cNvPr id="0" name=""/>
        <dsp:cNvSpPr/>
      </dsp:nvSpPr>
      <dsp:spPr>
        <a:xfrm>
          <a:off x="7749447" y="4418106"/>
          <a:ext cx="383562" cy="191781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500" kern="1200" dirty="0">
            <a:solidFill>
              <a:srgbClr val="001E3C"/>
            </a:solidFill>
          </a:endParaRPr>
        </a:p>
      </dsp:txBody>
      <dsp:txXfrm>
        <a:off x="7749447" y="4418106"/>
        <a:ext cx="383562" cy="191781"/>
      </dsp:txXfrm>
    </dsp:sp>
    <dsp:sp modelId="{20953CCC-EE46-460B-AF02-3AAE727E6F7E}">
      <dsp:nvSpPr>
        <dsp:cNvPr id="0" name=""/>
        <dsp:cNvSpPr/>
      </dsp:nvSpPr>
      <dsp:spPr>
        <a:xfrm>
          <a:off x="8585156" y="2124903"/>
          <a:ext cx="387252" cy="523438"/>
        </a:xfrm>
        <a:prstGeom prst="rect">
          <a:avLst/>
        </a:prstGeom>
        <a:solidFill>
          <a:srgbClr val="B1E3FF"/>
        </a:solidFill>
        <a:ln w="25400" cap="flat" cmpd="sng" algn="ctr">
          <a:solidFill>
            <a:srgbClr val="B1E3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chemeClr val="tx1"/>
              </a:solidFill>
              <a:latin typeface="Politi Light" panose="02000503040000020004" pitchFamily="2" charset="0"/>
            </a:rPr>
            <a:t>SVC og Driftsstyring</a:t>
          </a:r>
        </a:p>
      </dsp:txBody>
      <dsp:txXfrm>
        <a:off x="8585156" y="2124903"/>
        <a:ext cx="387252" cy="523438"/>
      </dsp:txXfrm>
    </dsp:sp>
    <dsp:sp modelId="{86153E96-DE10-41B9-8F65-4A4A979446E1}">
      <dsp:nvSpPr>
        <dsp:cNvPr id="0" name=""/>
        <dsp:cNvSpPr/>
      </dsp:nvSpPr>
      <dsp:spPr>
        <a:xfrm>
          <a:off x="8445877" y="3060499"/>
          <a:ext cx="662167" cy="378110"/>
        </a:xfrm>
        <a:prstGeom prst="rect">
          <a:avLst/>
        </a:prstGeom>
        <a:solidFill>
          <a:srgbClr val="B1E3FF"/>
        </a:solidFill>
        <a:ln w="25400" cap="flat" cmpd="sng" algn="ctr">
          <a:solidFill>
            <a:srgbClr val="B1E3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chemeClr val="tx1"/>
              </a:solidFill>
              <a:latin typeface="Politi Light" panose="02000503040000020004" pitchFamily="2" charset="0"/>
            </a:rPr>
            <a:t>Sags- og Visitationscenter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500" kern="1200" dirty="0"/>
        </a:p>
      </dsp:txBody>
      <dsp:txXfrm>
        <a:off x="8445877" y="3060499"/>
        <a:ext cx="662167" cy="378110"/>
      </dsp:txXfrm>
    </dsp:sp>
    <dsp:sp modelId="{09C18A71-1474-450A-A188-89C84BCD399B}">
      <dsp:nvSpPr>
        <dsp:cNvPr id="0" name=""/>
        <dsp:cNvSpPr/>
      </dsp:nvSpPr>
      <dsp:spPr>
        <a:xfrm>
          <a:off x="9012217" y="4154505"/>
          <a:ext cx="520368" cy="323878"/>
        </a:xfrm>
        <a:prstGeom prst="rect">
          <a:avLst/>
        </a:prstGeom>
        <a:solidFill>
          <a:srgbClr val="B1E3FF"/>
        </a:solidFill>
        <a:ln w="25400" cap="flat" cmpd="sng" algn="ctr">
          <a:solidFill>
            <a:srgbClr val="B1E3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err="1" smtClean="0">
              <a:solidFill>
                <a:schemeClr val="tx1"/>
              </a:solidFill>
              <a:latin typeface="Politi Light" panose="02000503040000020004" pitchFamily="2" charset="0"/>
            </a:rPr>
            <a:t>Sagssektion</a:t>
          </a:r>
          <a:endParaRPr lang="da-DK" sz="500" kern="1200" dirty="0" smtClean="0">
            <a:solidFill>
              <a:schemeClr val="tx1"/>
            </a:solidFill>
            <a:latin typeface="Politi Light" panose="02000503040000020004" pitchFamily="2" charset="0"/>
          </a:endParaRPr>
        </a:p>
      </dsp:txBody>
      <dsp:txXfrm>
        <a:off x="9012217" y="4154505"/>
        <a:ext cx="520368" cy="323878"/>
      </dsp:txXfrm>
    </dsp:sp>
    <dsp:sp modelId="{4F252CBB-5962-4F05-8E25-4084D29B759E}">
      <dsp:nvSpPr>
        <dsp:cNvPr id="0" name=""/>
        <dsp:cNvSpPr/>
      </dsp:nvSpPr>
      <dsp:spPr>
        <a:xfrm>
          <a:off x="9003882" y="3635951"/>
          <a:ext cx="548487" cy="394559"/>
        </a:xfrm>
        <a:prstGeom prst="rect">
          <a:avLst/>
        </a:prstGeom>
        <a:solidFill>
          <a:srgbClr val="B1E3FF"/>
        </a:solidFill>
        <a:ln w="25400" cap="flat" cmpd="sng" algn="ctr">
          <a:solidFill>
            <a:srgbClr val="B1E3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chemeClr val="tx1"/>
              </a:solidFill>
              <a:latin typeface="Politi Light" panose="02000503040000020004" pitchFamily="2" charset="0"/>
            </a:rPr>
            <a:t>Borgernær Kriminalitet</a:t>
          </a:r>
        </a:p>
      </dsp:txBody>
      <dsp:txXfrm>
        <a:off x="9003882" y="3635951"/>
        <a:ext cx="548487" cy="394559"/>
      </dsp:txXfrm>
    </dsp:sp>
    <dsp:sp modelId="{850E1C10-706F-4429-BE31-D9B76DFF58D8}">
      <dsp:nvSpPr>
        <dsp:cNvPr id="0" name=""/>
        <dsp:cNvSpPr/>
      </dsp:nvSpPr>
      <dsp:spPr>
        <a:xfrm>
          <a:off x="9012217" y="4572452"/>
          <a:ext cx="516912" cy="460881"/>
        </a:xfrm>
        <a:prstGeom prst="rect">
          <a:avLst/>
        </a:prstGeom>
        <a:solidFill>
          <a:srgbClr val="B1E3FF"/>
        </a:solidFill>
        <a:ln w="25400" cap="flat" cmpd="sng" algn="ctr">
          <a:solidFill>
            <a:srgbClr val="B1E3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chemeClr val="tx1"/>
              </a:solidFill>
              <a:latin typeface="Politi Light" panose="02000503040000020004" pitchFamily="2" charset="0"/>
            </a:rPr>
            <a:t>Central Visitation</a:t>
          </a:r>
        </a:p>
      </dsp:txBody>
      <dsp:txXfrm>
        <a:off x="9012217" y="4572452"/>
        <a:ext cx="516912" cy="460881"/>
      </dsp:txXfrm>
    </dsp:sp>
    <dsp:sp modelId="{11A3CCF6-72F8-44DF-8D8B-DE6D0D6B1321}">
      <dsp:nvSpPr>
        <dsp:cNvPr id="0" name=""/>
        <dsp:cNvSpPr/>
      </dsp:nvSpPr>
      <dsp:spPr>
        <a:xfrm>
          <a:off x="9254082" y="5167918"/>
          <a:ext cx="591703" cy="209438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chemeClr val="tx1"/>
              </a:solidFill>
              <a:latin typeface="Politi Light" panose="02000503040000020004" pitchFamily="2" charset="0"/>
            </a:rPr>
            <a:t>POLINTEL</a:t>
          </a:r>
          <a:endParaRPr lang="da-DK" sz="500" kern="1200" dirty="0">
            <a:solidFill>
              <a:schemeClr val="tx1"/>
            </a:solidFill>
            <a:latin typeface="Politi Light" panose="02000503040000020004" pitchFamily="2" charset="0"/>
          </a:endParaRPr>
        </a:p>
      </dsp:txBody>
      <dsp:txXfrm>
        <a:off x="9254082" y="5167918"/>
        <a:ext cx="591703" cy="209438"/>
      </dsp:txXfrm>
    </dsp:sp>
    <dsp:sp modelId="{69CEC20F-F604-47B4-8187-7F4831774F77}">
      <dsp:nvSpPr>
        <dsp:cNvPr id="0" name=""/>
        <dsp:cNvSpPr/>
      </dsp:nvSpPr>
      <dsp:spPr>
        <a:xfrm>
          <a:off x="8884995" y="2717933"/>
          <a:ext cx="383562" cy="191781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chemeClr val="tx1"/>
              </a:solidFill>
              <a:latin typeface="Politi Light" panose="02000503040000020004" pitchFamily="2" charset="0"/>
            </a:rPr>
            <a:t>Tværgående driftsstyring</a:t>
          </a:r>
          <a:endParaRPr lang="da-DK" sz="500" kern="1200" dirty="0">
            <a:solidFill>
              <a:schemeClr val="tx1"/>
            </a:solidFill>
            <a:latin typeface="Politi Light" panose="02000503040000020004" pitchFamily="2" charset="0"/>
          </a:endParaRPr>
        </a:p>
      </dsp:txBody>
      <dsp:txXfrm>
        <a:off x="8884995" y="2717933"/>
        <a:ext cx="383562" cy="191781"/>
      </dsp:txXfrm>
    </dsp:sp>
    <dsp:sp modelId="{ABA38246-8D9C-4EE8-9946-26BB83A37700}">
      <dsp:nvSpPr>
        <dsp:cNvPr id="0" name=""/>
        <dsp:cNvSpPr/>
      </dsp:nvSpPr>
      <dsp:spPr>
        <a:xfrm>
          <a:off x="10142539" y="1521533"/>
          <a:ext cx="750751" cy="284386"/>
        </a:xfrm>
        <a:prstGeom prst="rect">
          <a:avLst/>
        </a:prstGeom>
        <a:solidFill>
          <a:srgbClr val="D4E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Stabschef</a:t>
          </a:r>
        </a:p>
      </dsp:txBody>
      <dsp:txXfrm>
        <a:off x="10142539" y="1521533"/>
        <a:ext cx="750751" cy="284386"/>
      </dsp:txXfrm>
    </dsp:sp>
    <dsp:sp modelId="{43356AE4-1C4C-4244-A99A-12DD08E8CC88}">
      <dsp:nvSpPr>
        <dsp:cNvPr id="0" name=""/>
        <dsp:cNvSpPr/>
      </dsp:nvSpPr>
      <dsp:spPr>
        <a:xfrm>
          <a:off x="9382561" y="2105406"/>
          <a:ext cx="383562" cy="408824"/>
        </a:xfrm>
        <a:prstGeom prst="rect">
          <a:avLst/>
        </a:prstGeom>
        <a:solidFill>
          <a:srgbClr val="D4E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err="1" smtClean="0">
              <a:solidFill>
                <a:srgbClr val="001E3C"/>
              </a:solidFill>
              <a:latin typeface="Politi Light" pitchFamily="2" charset="0"/>
            </a:rPr>
            <a:t>Ledelses-sekretariat</a:t>
          </a: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9382561" y="2105406"/>
        <a:ext cx="383562" cy="408824"/>
      </dsp:txXfrm>
    </dsp:sp>
    <dsp:sp modelId="{24B356BD-16B5-43DA-8502-6699F6B4E996}">
      <dsp:nvSpPr>
        <dsp:cNvPr id="0" name=""/>
        <dsp:cNvSpPr/>
      </dsp:nvSpPr>
      <dsp:spPr>
        <a:xfrm>
          <a:off x="9421508" y="2637753"/>
          <a:ext cx="522125" cy="292069"/>
        </a:xfrm>
        <a:prstGeom prst="rect">
          <a:avLst/>
        </a:prstGeom>
        <a:solidFill>
          <a:srgbClr val="D4E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chemeClr val="tx1"/>
              </a:solidFill>
              <a:latin typeface="Politi Light" panose="02000503040000020004" pitchFamily="2" charset="0"/>
            </a:rPr>
            <a:t>Kommunikation</a:t>
          </a:r>
        </a:p>
      </dsp:txBody>
      <dsp:txXfrm>
        <a:off x="9421508" y="2637753"/>
        <a:ext cx="522125" cy="292069"/>
      </dsp:txXfrm>
    </dsp:sp>
    <dsp:sp modelId="{42DA5202-7315-4AC3-ABC6-72CB37C0DC39}">
      <dsp:nvSpPr>
        <dsp:cNvPr id="0" name=""/>
        <dsp:cNvSpPr/>
      </dsp:nvSpPr>
      <dsp:spPr>
        <a:xfrm>
          <a:off x="9949532" y="2113060"/>
          <a:ext cx="383562" cy="441235"/>
        </a:xfrm>
        <a:prstGeom prst="rect">
          <a:avLst/>
        </a:prstGeom>
        <a:solidFill>
          <a:srgbClr val="D4E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Internt Tilsyn og Service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9949532" y="2113060"/>
        <a:ext cx="383562" cy="441235"/>
      </dsp:txXfrm>
    </dsp:sp>
    <dsp:sp modelId="{8096C641-186B-4A4C-BD0A-C5A4A748760F}">
      <dsp:nvSpPr>
        <dsp:cNvPr id="0" name=""/>
        <dsp:cNvSpPr/>
      </dsp:nvSpPr>
      <dsp:spPr>
        <a:xfrm>
          <a:off x="9952036" y="2629928"/>
          <a:ext cx="383562" cy="494750"/>
        </a:xfrm>
        <a:prstGeom prst="rect">
          <a:avLst/>
        </a:prstGeom>
        <a:solidFill>
          <a:srgbClr val="D4E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Indkøb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og Intern Service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9952036" y="2629928"/>
        <a:ext cx="383562" cy="494750"/>
      </dsp:txXfrm>
    </dsp:sp>
    <dsp:sp modelId="{DEABAC33-2551-48B5-A449-EAD5397FA496}">
      <dsp:nvSpPr>
        <dsp:cNvPr id="0" name=""/>
        <dsp:cNvSpPr/>
      </dsp:nvSpPr>
      <dsp:spPr>
        <a:xfrm>
          <a:off x="9952036" y="3205227"/>
          <a:ext cx="383562" cy="362415"/>
        </a:xfrm>
        <a:prstGeom prst="rect">
          <a:avLst/>
        </a:prstGeom>
        <a:solidFill>
          <a:srgbClr val="D4E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Tilladelser og Bevillinger</a:t>
          </a:r>
        </a:p>
      </dsp:txBody>
      <dsp:txXfrm>
        <a:off x="9952036" y="3205227"/>
        <a:ext cx="383562" cy="362415"/>
      </dsp:txXfrm>
    </dsp:sp>
    <dsp:sp modelId="{CE0D3180-2ED4-4E09-807D-CB965043CCC3}">
      <dsp:nvSpPr>
        <dsp:cNvPr id="0" name=""/>
        <dsp:cNvSpPr/>
      </dsp:nvSpPr>
      <dsp:spPr>
        <a:xfrm>
          <a:off x="9952036" y="3648190"/>
          <a:ext cx="383562" cy="362415"/>
        </a:xfrm>
        <a:prstGeom prst="rect">
          <a:avLst/>
        </a:prstGeom>
        <a:solidFill>
          <a:srgbClr val="D4E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Logistik</a:t>
          </a:r>
        </a:p>
      </dsp:txBody>
      <dsp:txXfrm>
        <a:off x="9952036" y="3648190"/>
        <a:ext cx="383562" cy="362415"/>
      </dsp:txXfrm>
    </dsp:sp>
    <dsp:sp modelId="{16AC2812-15D5-4E15-93DB-4D1EC1EB7CB4}">
      <dsp:nvSpPr>
        <dsp:cNvPr id="0" name=""/>
        <dsp:cNvSpPr/>
      </dsp:nvSpPr>
      <dsp:spPr>
        <a:xfrm>
          <a:off x="10401910" y="2105214"/>
          <a:ext cx="383562" cy="374207"/>
        </a:xfrm>
        <a:prstGeom prst="rect">
          <a:avLst/>
        </a:prstGeom>
        <a:solidFill>
          <a:srgbClr val="D4E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HR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10401910" y="2105214"/>
        <a:ext cx="383562" cy="374207"/>
      </dsp:txXfrm>
    </dsp:sp>
    <dsp:sp modelId="{415C5DE8-C812-417D-BDBB-C42DD18D6DC0}">
      <dsp:nvSpPr>
        <dsp:cNvPr id="0" name=""/>
        <dsp:cNvSpPr/>
      </dsp:nvSpPr>
      <dsp:spPr>
        <a:xfrm>
          <a:off x="10660581" y="2807190"/>
          <a:ext cx="447955" cy="343557"/>
        </a:xfrm>
        <a:prstGeom prst="rect">
          <a:avLst/>
        </a:prstGeom>
        <a:solidFill>
          <a:srgbClr val="D4E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HR Udvikling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Arbejdsmiljø</a:t>
          </a:r>
        </a:p>
      </dsp:txBody>
      <dsp:txXfrm>
        <a:off x="10660581" y="2807190"/>
        <a:ext cx="447955" cy="343557"/>
      </dsp:txXfrm>
    </dsp:sp>
    <dsp:sp modelId="{3768787C-2BDF-4847-B433-156CEB6AB209}">
      <dsp:nvSpPr>
        <dsp:cNvPr id="0" name=""/>
        <dsp:cNvSpPr/>
      </dsp:nvSpPr>
      <dsp:spPr>
        <a:xfrm>
          <a:off x="10679222" y="3600166"/>
          <a:ext cx="425267" cy="340722"/>
        </a:xfrm>
        <a:prstGeom prst="rect">
          <a:avLst/>
        </a:prstGeom>
        <a:solidFill>
          <a:srgbClr val="D4E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HR Drift</a:t>
          </a:r>
        </a:p>
      </dsp:txBody>
      <dsp:txXfrm>
        <a:off x="10679222" y="3600166"/>
        <a:ext cx="425267" cy="340722"/>
      </dsp:txXfrm>
    </dsp:sp>
    <dsp:sp modelId="{4F8C9132-F69B-4F75-B581-3920DE0BDAE5}">
      <dsp:nvSpPr>
        <dsp:cNvPr id="0" name=""/>
        <dsp:cNvSpPr/>
      </dsp:nvSpPr>
      <dsp:spPr>
        <a:xfrm>
          <a:off x="10671102" y="3169933"/>
          <a:ext cx="434511" cy="410450"/>
        </a:xfrm>
        <a:prstGeom prst="rect">
          <a:avLst/>
        </a:prstGeom>
        <a:solidFill>
          <a:srgbClr val="D4E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  <a:t>HR Uddannelse</a:t>
          </a:r>
          <a:b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</a:br>
          <a:endParaRPr lang="da-DK" sz="500" kern="1200" dirty="0" smtClean="0">
            <a:solidFill>
              <a:srgbClr val="001E3C"/>
            </a:solidFill>
            <a:latin typeface="Politi Light" panose="02000503040000020004" pitchFamily="2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anose="02000503040000020004" pitchFamily="2" charset="0"/>
            </a:rPr>
            <a:t>Sektionsleder</a:t>
          </a:r>
          <a:endParaRPr lang="da-DK" sz="500" kern="1200" dirty="0">
            <a:solidFill>
              <a:srgbClr val="001E3C"/>
            </a:solidFill>
            <a:latin typeface="Politi Light" panose="02000503040000020004" pitchFamily="2" charset="0"/>
          </a:endParaRPr>
        </a:p>
      </dsp:txBody>
      <dsp:txXfrm>
        <a:off x="10671102" y="3169933"/>
        <a:ext cx="434511" cy="410450"/>
      </dsp:txXfrm>
    </dsp:sp>
    <dsp:sp modelId="{C943ACC2-9E06-43C9-8E55-76A969E1CEE9}">
      <dsp:nvSpPr>
        <dsp:cNvPr id="0" name=""/>
        <dsp:cNvSpPr/>
      </dsp:nvSpPr>
      <dsp:spPr>
        <a:xfrm>
          <a:off x="10738463" y="2535158"/>
          <a:ext cx="554693" cy="245746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500" kern="1200" dirty="0" smtClean="0">
              <a:solidFill>
                <a:schemeClr val="tx1"/>
              </a:solidFill>
              <a:latin typeface="Politi Light" panose="02000503040000020004" pitchFamily="2" charset="0"/>
            </a:rPr>
            <a:t>Disciplinær, løn og overenskomst</a:t>
          </a:r>
          <a:endParaRPr lang="da-DK" sz="500" kern="1200" dirty="0">
            <a:solidFill>
              <a:schemeClr val="tx1"/>
            </a:solidFill>
            <a:latin typeface="Politi Light" panose="02000503040000020004" pitchFamily="2" charset="0"/>
          </a:endParaRPr>
        </a:p>
      </dsp:txBody>
      <dsp:txXfrm>
        <a:off x="10738463" y="2535158"/>
        <a:ext cx="554693" cy="245746"/>
      </dsp:txXfrm>
    </dsp:sp>
    <dsp:sp modelId="{061F5269-6FA1-45EB-985B-94D54D631648}">
      <dsp:nvSpPr>
        <dsp:cNvPr id="0" name=""/>
        <dsp:cNvSpPr/>
      </dsp:nvSpPr>
      <dsp:spPr>
        <a:xfrm>
          <a:off x="11403554" y="2105232"/>
          <a:ext cx="383562" cy="549070"/>
        </a:xfrm>
        <a:prstGeom prst="rect">
          <a:avLst/>
        </a:prstGeom>
        <a:solidFill>
          <a:srgbClr val="D4E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Økonomi- og </a:t>
          </a:r>
          <a:r>
            <a:rPr lang="da-DK" sz="500" kern="1200" dirty="0" err="1" smtClean="0">
              <a:solidFill>
                <a:srgbClr val="001E3C"/>
              </a:solidFill>
              <a:latin typeface="Politi Light" pitchFamily="2" charset="0"/>
            </a:rPr>
            <a:t>Organisa</a:t>
          </a: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-</a:t>
          </a:r>
          <a:r>
            <a:rPr lang="da-DK" sz="500" kern="1200" dirty="0" err="1" smtClean="0">
              <a:solidFill>
                <a:srgbClr val="001E3C"/>
              </a:solidFill>
              <a:latin typeface="Politi Light" pitchFamily="2" charset="0"/>
            </a:rPr>
            <a:t>tions</a:t>
          </a: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-udvikling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11403554" y="2105232"/>
        <a:ext cx="383562" cy="549070"/>
      </dsp:txXfrm>
    </dsp:sp>
    <dsp:sp modelId="{556C34AC-84C3-44F5-94A0-FBDFDF6BEF31}">
      <dsp:nvSpPr>
        <dsp:cNvPr id="0" name=""/>
        <dsp:cNvSpPr/>
      </dsp:nvSpPr>
      <dsp:spPr>
        <a:xfrm>
          <a:off x="11496629" y="2757388"/>
          <a:ext cx="383562" cy="491133"/>
        </a:xfrm>
        <a:prstGeom prst="rect">
          <a:avLst/>
        </a:prstGeom>
        <a:solidFill>
          <a:srgbClr val="D4E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rgbClr val="001E3C"/>
              </a:solidFill>
              <a:latin typeface="Politi Light" pitchFamily="2" charset="0"/>
            </a:rPr>
            <a:t>Regnskab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rgbClr val="001E3C"/>
            </a:solidFill>
            <a:latin typeface="Politi Light" pitchFamily="2" charset="0"/>
          </a:endParaRPr>
        </a:p>
      </dsp:txBody>
      <dsp:txXfrm>
        <a:off x="11496629" y="2757388"/>
        <a:ext cx="383562" cy="491133"/>
      </dsp:txXfrm>
    </dsp:sp>
    <dsp:sp modelId="{A74ED62E-B41E-4244-8B06-0DD8145AEEA4}">
      <dsp:nvSpPr>
        <dsp:cNvPr id="0" name=""/>
        <dsp:cNvSpPr/>
      </dsp:nvSpPr>
      <dsp:spPr>
        <a:xfrm>
          <a:off x="11844917" y="1511507"/>
          <a:ext cx="563419" cy="342186"/>
        </a:xfrm>
        <a:prstGeom prst="rect">
          <a:avLst/>
        </a:prstGeom>
        <a:solidFill>
          <a:srgbClr val="3A229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chemeClr val="bg1"/>
              </a:solidFill>
              <a:latin typeface="Politi Light" pitchFamily="2" charset="0"/>
            </a:rPr>
            <a:t>Chefanklager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chemeClr val="bg1"/>
            </a:solidFill>
            <a:latin typeface="Politi Light" pitchFamily="2" charset="0"/>
          </a:endParaRPr>
        </a:p>
      </dsp:txBody>
      <dsp:txXfrm>
        <a:off x="11844917" y="1511507"/>
        <a:ext cx="563419" cy="342186"/>
      </dsp:txXfrm>
    </dsp:sp>
    <dsp:sp modelId="{9BF520F8-84FA-49CF-B5F4-C923809EFF48}">
      <dsp:nvSpPr>
        <dsp:cNvPr id="0" name=""/>
        <dsp:cNvSpPr/>
      </dsp:nvSpPr>
      <dsp:spPr>
        <a:xfrm>
          <a:off x="12079514" y="2114525"/>
          <a:ext cx="563419" cy="497530"/>
        </a:xfrm>
        <a:prstGeom prst="rect">
          <a:avLst/>
        </a:prstGeom>
        <a:solidFill>
          <a:srgbClr val="3A229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chemeClr val="bg1"/>
              </a:solidFill>
              <a:latin typeface="Politi Light" pitchFamily="2" charset="0"/>
            </a:rPr>
            <a:t>Advokatur for Kvalitet og udvikling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chemeClr val="bg1"/>
            </a:solidFill>
            <a:latin typeface="Politi Light" pitchFamily="2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300" kern="1200" dirty="0" smtClean="0">
            <a:solidFill>
              <a:schemeClr val="bg1"/>
            </a:solidFill>
            <a:latin typeface="Politi Light" pitchFamily="2" charset="0"/>
          </a:endParaRPr>
        </a:p>
      </dsp:txBody>
      <dsp:txXfrm>
        <a:off x="12079514" y="2114525"/>
        <a:ext cx="563419" cy="497530"/>
      </dsp:txXfrm>
    </dsp:sp>
    <dsp:sp modelId="{86A5609B-B35B-4164-ACB9-CA0E80B677EF}">
      <dsp:nvSpPr>
        <dsp:cNvPr id="0" name=""/>
        <dsp:cNvSpPr/>
      </dsp:nvSpPr>
      <dsp:spPr>
        <a:xfrm>
          <a:off x="12079514" y="2692605"/>
          <a:ext cx="563419" cy="375582"/>
        </a:xfrm>
        <a:prstGeom prst="rect">
          <a:avLst/>
        </a:prstGeom>
        <a:solidFill>
          <a:srgbClr val="3A229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chemeClr val="bg1"/>
              </a:solidFill>
              <a:latin typeface="Politi Light" pitchFamily="2" charset="0"/>
            </a:rPr>
            <a:t>Advokatur for Almene Sager</a:t>
          </a:r>
        </a:p>
      </dsp:txBody>
      <dsp:txXfrm>
        <a:off x="12079514" y="2692605"/>
        <a:ext cx="563419" cy="375582"/>
      </dsp:txXfrm>
    </dsp:sp>
    <dsp:sp modelId="{FBC81F8D-0416-4B88-BFBC-E547BCED3E6F}">
      <dsp:nvSpPr>
        <dsp:cNvPr id="0" name=""/>
        <dsp:cNvSpPr/>
      </dsp:nvSpPr>
      <dsp:spPr>
        <a:xfrm>
          <a:off x="12079514" y="3148736"/>
          <a:ext cx="563419" cy="440621"/>
        </a:xfrm>
        <a:prstGeom prst="rect">
          <a:avLst/>
        </a:prstGeom>
        <a:solidFill>
          <a:srgbClr val="3A229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chemeClr val="bg1"/>
              </a:solidFill>
              <a:latin typeface="Politi Light" pitchFamily="2" charset="0"/>
            </a:rPr>
            <a:t>Advokatur for Specielle Sager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chemeClr val="bg1"/>
            </a:solidFill>
            <a:latin typeface="Politi Light" pitchFamily="2" charset="0"/>
          </a:endParaRPr>
        </a:p>
      </dsp:txBody>
      <dsp:txXfrm>
        <a:off x="12079514" y="3148736"/>
        <a:ext cx="563419" cy="440621"/>
      </dsp:txXfrm>
    </dsp:sp>
    <dsp:sp modelId="{B80ADCAE-3DB6-4B8C-A18A-B439764F3C36}">
      <dsp:nvSpPr>
        <dsp:cNvPr id="0" name=""/>
        <dsp:cNvSpPr/>
      </dsp:nvSpPr>
      <dsp:spPr>
        <a:xfrm>
          <a:off x="12100112" y="4216665"/>
          <a:ext cx="563419" cy="449796"/>
        </a:xfrm>
        <a:prstGeom prst="rect">
          <a:avLst/>
        </a:prstGeom>
        <a:solidFill>
          <a:srgbClr val="3A229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chemeClr val="bg1"/>
              </a:solidFill>
              <a:latin typeface="Politi Light" pitchFamily="2" charset="0"/>
            </a:rPr>
            <a:t>Administrativ Enhed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chemeClr val="bg1"/>
            </a:solidFill>
            <a:latin typeface="Politi Light" pitchFamily="2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smtClean="0">
              <a:solidFill>
                <a:schemeClr val="bg1"/>
              </a:solidFill>
              <a:latin typeface="Politi Light" pitchFamily="2" charset="0"/>
            </a:rPr>
            <a:t> </a:t>
          </a:r>
          <a:endParaRPr lang="da-DK" sz="500" kern="1200" dirty="0">
            <a:solidFill>
              <a:schemeClr val="bg1"/>
            </a:solidFill>
            <a:latin typeface="Politi Light" pitchFamily="2" charset="0"/>
          </a:endParaRPr>
        </a:p>
      </dsp:txBody>
      <dsp:txXfrm>
        <a:off x="12100112" y="4216665"/>
        <a:ext cx="563419" cy="449796"/>
      </dsp:txXfrm>
    </dsp:sp>
    <dsp:sp modelId="{03C32AD9-85B6-4EFA-B768-367BB775913B}">
      <dsp:nvSpPr>
        <dsp:cNvPr id="0" name=""/>
        <dsp:cNvSpPr/>
      </dsp:nvSpPr>
      <dsp:spPr>
        <a:xfrm>
          <a:off x="12082759" y="3690505"/>
          <a:ext cx="570254" cy="488944"/>
        </a:xfrm>
        <a:prstGeom prst="rect">
          <a:avLst/>
        </a:prstGeom>
        <a:solidFill>
          <a:srgbClr val="3A229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da-DK" sz="500" kern="1200" dirty="0" smtClean="0">
              <a:solidFill>
                <a:schemeClr val="bg1"/>
              </a:solidFill>
              <a:latin typeface="Politi Light" panose="02000503040000020004" pitchFamily="2" charset="0"/>
            </a:rPr>
            <a:t>Arrestantteam Udlændinge</a:t>
          </a:r>
        </a:p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da-DK" sz="500" kern="1200" dirty="0" smtClean="0">
            <a:solidFill>
              <a:schemeClr val="bg1"/>
            </a:solidFill>
            <a:latin typeface="Politi Light" panose="02000503040000020004" pitchFamily="2" charset="0"/>
          </a:endParaRPr>
        </a:p>
      </dsp:txBody>
      <dsp:txXfrm>
        <a:off x="12082759" y="3690505"/>
        <a:ext cx="570254" cy="4889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9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4451" y="0"/>
            <a:ext cx="2949575" cy="496889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2A9F84D-91A0-4EFB-9563-1675BF32563E}" type="datetimeFigureOut">
              <a:rPr lang="da-DK"/>
              <a:pPr>
                <a:defRPr/>
              </a:pPr>
              <a:t>01-08-2024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08" rIns="91417" bIns="45708" rtlCol="0" anchor="ctr"/>
          <a:lstStyle/>
          <a:p>
            <a:pPr lvl="0"/>
            <a:endParaRPr lang="da-DK" noProof="0" smtClean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8" cy="4475162"/>
          </a:xfrm>
          <a:prstGeom prst="rect">
            <a:avLst/>
          </a:prstGeom>
        </p:spPr>
        <p:txBody>
          <a:bodyPr vert="horz" lIns="91417" tIns="45708" rIns="91417" bIns="45708" rtlCol="0">
            <a:normAutofit/>
          </a:bodyPr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1" y="9445625"/>
            <a:ext cx="2949575" cy="496889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4451" y="9445625"/>
            <a:ext cx="2949575" cy="496889"/>
          </a:xfrm>
          <a:prstGeom prst="rect">
            <a:avLst/>
          </a:prstGeom>
        </p:spPr>
        <p:txBody>
          <a:bodyPr vert="horz" wrap="square" lIns="91417" tIns="45708" rIns="91417" bIns="457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A18674B2-5B57-4D14-8A3B-0DB4AFD77733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2795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199246" algn="l" defTabSz="127969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39098" algn="l" defTabSz="127969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78947" algn="l" defTabSz="127969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18796" algn="l" defTabSz="127969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Pladsholder til no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dirty="0" smtClean="0"/>
          </a:p>
        </p:txBody>
      </p:sp>
      <p:sp>
        <p:nvSpPr>
          <p:cNvPr id="4100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758" indent="-285676">
              <a:spcBef>
                <a:spcPct val="30000"/>
              </a:spcBef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703" indent="-228541">
              <a:spcBef>
                <a:spcPct val="30000"/>
              </a:spcBef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9786" indent="-228541">
              <a:spcBef>
                <a:spcPct val="30000"/>
              </a:spcBef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6868" indent="-228541">
              <a:spcBef>
                <a:spcPct val="30000"/>
              </a:spcBef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949" indent="-228541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031" indent="-228541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8113" indent="-228541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5194" indent="-228541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58EC24-A6E9-47BF-B1CB-6C9BA77AC967}" type="slidenum">
              <a:rPr lang="da-DK" altLang="da-DK" sz="13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da-DK" altLang="da-DK" sz="13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0" y="2982600"/>
            <a:ext cx="10881360" cy="205803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5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3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8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8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6DAF6-4C5D-4DAB-8F71-AC93C5C86798}" type="datetimeFigureOut">
              <a:rPr lang="da-DK"/>
              <a:pPr>
                <a:defRPr/>
              </a:pPr>
              <a:t>01-08-2024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4DBF2-9C40-4BDC-9A4B-D14999C3B717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863908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AD69D-7152-4944-BC85-3E66919CC14F}" type="datetimeFigureOut">
              <a:rPr lang="da-DK"/>
              <a:pPr>
                <a:defRPr/>
              </a:pPr>
              <a:t>01-08-2024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6ABA5-4499-482E-8036-642DD06A76D2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97810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9281160" y="384498"/>
            <a:ext cx="2880360" cy="819213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40080" y="384498"/>
            <a:ext cx="8427720" cy="819213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C9480-5D63-4698-86B9-0031ACA55868}" type="datetimeFigureOut">
              <a:rPr lang="da-DK"/>
              <a:pPr>
                <a:defRPr/>
              </a:pPr>
              <a:t>01-08-2024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324AC-AE0B-4434-8276-3FB3F6F8A933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428939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39FEA-7292-43A3-A9C1-BEB08D4877AE}" type="datetimeFigureOut">
              <a:rPr lang="da-DK"/>
              <a:pPr>
                <a:defRPr/>
              </a:pPr>
              <a:t>01-08-2024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CCD8B-B673-4F87-99D8-B1179F8E5798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986914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8" y="6169665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84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6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1954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39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24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09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894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87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D51F2-5E83-4A81-9055-7EA3008CADF1}" type="datetimeFigureOut">
              <a:rPr lang="da-DK"/>
              <a:pPr>
                <a:defRPr/>
              </a:pPr>
              <a:t>01-08-2024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0E657-D520-4C80-93C8-A0FA85461ADB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56226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B6F3D-EC67-4534-BD48-8299C968C5C8}" type="datetimeFigureOut">
              <a:rPr lang="da-DK"/>
              <a:pPr>
                <a:defRPr/>
              </a:pPr>
              <a:t>01-08-2024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F20F0-7E1C-4993-A44B-78220094B1F2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62185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849" indent="0">
              <a:buNone/>
              <a:defRPr sz="2800" b="1"/>
            </a:lvl2pPr>
            <a:lvl3pPr marL="1279698" indent="0">
              <a:buNone/>
              <a:defRPr sz="2500" b="1"/>
            </a:lvl3pPr>
            <a:lvl4pPr marL="1919547" indent="0">
              <a:buNone/>
              <a:defRPr sz="2200" b="1"/>
            </a:lvl4pPr>
            <a:lvl5pPr marL="2559397" indent="0">
              <a:buNone/>
              <a:defRPr sz="2200" b="1"/>
            </a:lvl5pPr>
            <a:lvl6pPr marL="3199246" indent="0">
              <a:buNone/>
              <a:defRPr sz="2200" b="1"/>
            </a:lvl6pPr>
            <a:lvl7pPr marL="3839098" indent="0">
              <a:buNone/>
              <a:defRPr sz="2200" b="1"/>
            </a:lvl7pPr>
            <a:lvl8pPr marL="4478947" indent="0">
              <a:buNone/>
              <a:defRPr sz="2200" b="1"/>
            </a:lvl8pPr>
            <a:lvl9pPr marL="5118796" indent="0">
              <a:buNone/>
              <a:defRPr sz="22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503040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849" indent="0">
              <a:buNone/>
              <a:defRPr sz="2800" b="1"/>
            </a:lvl2pPr>
            <a:lvl3pPr marL="1279698" indent="0">
              <a:buNone/>
              <a:defRPr sz="2500" b="1"/>
            </a:lvl3pPr>
            <a:lvl4pPr marL="1919547" indent="0">
              <a:buNone/>
              <a:defRPr sz="2200" b="1"/>
            </a:lvl4pPr>
            <a:lvl5pPr marL="2559397" indent="0">
              <a:buNone/>
              <a:defRPr sz="2200" b="1"/>
            </a:lvl5pPr>
            <a:lvl6pPr marL="3199246" indent="0">
              <a:buNone/>
              <a:defRPr sz="2200" b="1"/>
            </a:lvl6pPr>
            <a:lvl7pPr marL="3839098" indent="0">
              <a:buNone/>
              <a:defRPr sz="2200" b="1"/>
            </a:lvl7pPr>
            <a:lvl8pPr marL="4478947" indent="0">
              <a:buNone/>
              <a:defRPr sz="2200" b="1"/>
            </a:lvl8pPr>
            <a:lvl9pPr marL="5118796" indent="0">
              <a:buNone/>
              <a:defRPr sz="22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503040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B6D5A-3A11-48CC-83C5-13959445F995}" type="datetimeFigureOut">
              <a:rPr lang="da-DK"/>
              <a:pPr>
                <a:defRPr/>
              </a:pPr>
              <a:t>01-08-2024</a:t>
            </a:fld>
            <a:endParaRPr lang="da-DK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1AE54-197D-4732-8B74-31C8FDECD336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5438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1987E-2971-4F92-B5E7-BBE184A1E5E7}" type="datetimeFigureOut">
              <a:rPr lang="da-DK"/>
              <a:pPr>
                <a:defRPr/>
              </a:pPr>
              <a:t>01-08-2024</a:t>
            </a:fld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45313-FA7F-4BB1-97D6-E005BD857BD6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440515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2603-6955-4618-AF91-FB84C20B76FA}" type="datetimeFigureOut">
              <a:rPr lang="da-DK"/>
              <a:pPr>
                <a:defRPr/>
              </a:pPr>
              <a:t>01-08-2024</a:t>
            </a:fld>
            <a:endParaRPr lang="da-DK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0603E-98BC-4CF6-A2A3-8F02C527D1C4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093016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9849" indent="0">
              <a:buNone/>
              <a:defRPr sz="1700"/>
            </a:lvl2pPr>
            <a:lvl3pPr marL="1279698" indent="0">
              <a:buNone/>
              <a:defRPr sz="1400"/>
            </a:lvl3pPr>
            <a:lvl4pPr marL="1919547" indent="0">
              <a:buNone/>
              <a:defRPr sz="1300"/>
            </a:lvl4pPr>
            <a:lvl5pPr marL="2559397" indent="0">
              <a:buNone/>
              <a:defRPr sz="1300"/>
            </a:lvl5pPr>
            <a:lvl6pPr marL="3199246" indent="0">
              <a:buNone/>
              <a:defRPr sz="1300"/>
            </a:lvl6pPr>
            <a:lvl7pPr marL="3839098" indent="0">
              <a:buNone/>
              <a:defRPr sz="1300"/>
            </a:lvl7pPr>
            <a:lvl8pPr marL="4478947" indent="0">
              <a:buNone/>
              <a:defRPr sz="1300"/>
            </a:lvl8pPr>
            <a:lvl9pPr marL="5118796" indent="0">
              <a:buNone/>
              <a:defRPr sz="13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3BFE0-B2AE-42D5-8226-CC8FC9ABDE15}" type="datetimeFigureOut">
              <a:rPr lang="da-DK"/>
              <a:pPr>
                <a:defRPr/>
              </a:pPr>
              <a:t>01-08-2024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870E7-0A21-406E-AD09-42751C5F00F7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414326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39849" indent="0">
              <a:buNone/>
              <a:defRPr sz="3900"/>
            </a:lvl2pPr>
            <a:lvl3pPr marL="1279698" indent="0">
              <a:buNone/>
              <a:defRPr sz="3400"/>
            </a:lvl3pPr>
            <a:lvl4pPr marL="1919547" indent="0">
              <a:buNone/>
              <a:defRPr sz="2800"/>
            </a:lvl4pPr>
            <a:lvl5pPr marL="2559397" indent="0">
              <a:buNone/>
              <a:defRPr sz="2800"/>
            </a:lvl5pPr>
            <a:lvl6pPr marL="3199246" indent="0">
              <a:buNone/>
              <a:defRPr sz="2800"/>
            </a:lvl6pPr>
            <a:lvl7pPr marL="3839098" indent="0">
              <a:buNone/>
              <a:defRPr sz="2800"/>
            </a:lvl7pPr>
            <a:lvl8pPr marL="4478947" indent="0">
              <a:buNone/>
              <a:defRPr sz="2800"/>
            </a:lvl8pPr>
            <a:lvl9pPr marL="5118796" indent="0">
              <a:buNone/>
              <a:defRPr sz="28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39849" indent="0">
              <a:buNone/>
              <a:defRPr sz="1700"/>
            </a:lvl2pPr>
            <a:lvl3pPr marL="1279698" indent="0">
              <a:buNone/>
              <a:defRPr sz="1400"/>
            </a:lvl3pPr>
            <a:lvl4pPr marL="1919547" indent="0">
              <a:buNone/>
              <a:defRPr sz="1300"/>
            </a:lvl4pPr>
            <a:lvl5pPr marL="2559397" indent="0">
              <a:buNone/>
              <a:defRPr sz="1300"/>
            </a:lvl5pPr>
            <a:lvl6pPr marL="3199246" indent="0">
              <a:buNone/>
              <a:defRPr sz="1300"/>
            </a:lvl6pPr>
            <a:lvl7pPr marL="3839098" indent="0">
              <a:buNone/>
              <a:defRPr sz="1300"/>
            </a:lvl7pPr>
            <a:lvl8pPr marL="4478947" indent="0">
              <a:buNone/>
              <a:defRPr sz="1300"/>
            </a:lvl8pPr>
            <a:lvl9pPr marL="5118796" indent="0">
              <a:buNone/>
              <a:defRPr sz="13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A42F7-763E-4836-AC0A-EEB9B39EC204}" type="datetimeFigureOut">
              <a:rPr lang="da-DK"/>
              <a:pPr>
                <a:defRPr/>
              </a:pPr>
              <a:t>01-08-2024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DBB2E-AAB6-47DB-966F-243ECB8B8238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90522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7970" tIns="63987" rIns="127970" bIns="639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titeltypografi i masteren</a:t>
            </a:r>
          </a:p>
        </p:txBody>
      </p:sp>
      <p:sp>
        <p:nvSpPr>
          <p:cNvPr id="1027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7970" tIns="63987" rIns="127970" bIns="63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typografi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7970" tIns="63987" rIns="127970" bIns="63987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D569E0-BD59-4EA0-B1F8-703ABA3C84DF}" type="datetimeFigureOut">
              <a:rPr lang="da-DK"/>
              <a:pPr>
                <a:defRPr/>
              </a:pPr>
              <a:t>01-08-2024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7970" tIns="63987" rIns="127970" bIns="63987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wrap="square" lIns="127970" tIns="63987" rIns="127970" bIns="63987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7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AAFD85F-F19B-450B-9EE6-AEFBD2969F66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5pPr>
      <a:lvl6pPr marL="639849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6pPr>
      <a:lvl7pPr marL="1279698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7pPr>
      <a:lvl8pPr marL="1919547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8pPr>
      <a:lvl9pPr marL="2559397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9pPr>
    </p:titleStyle>
    <p:bodyStyle>
      <a:lvl1pPr marL="479425" indent="-479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8225" indent="-3984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8613" indent="-3190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8375" indent="-3190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8138" indent="-3190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172" indent="-319925" algn="l" defTabSz="127969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021" indent="-319925" algn="l" defTabSz="127969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8872" indent="-319925" algn="l" defTabSz="127969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8723" indent="-319925" algn="l" defTabSz="127969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27969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849" algn="l" defTabSz="127969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698" algn="l" defTabSz="127969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547" algn="l" defTabSz="127969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397" algn="l" defTabSz="127969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246" algn="l" defTabSz="127969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098" algn="l" defTabSz="127969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8947" algn="l" defTabSz="127969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8796" algn="l" defTabSz="127969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44445282"/>
              </p:ext>
            </p:extLst>
          </p:nvPr>
        </p:nvGraphicFramePr>
        <p:xfrm>
          <a:off x="124151" y="300532"/>
          <a:ext cx="12924000" cy="8669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075" name="Picture 3" descr="H:\WindowsProfil\Skrivebord\NSJ Logo transparent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6913" y="9048750"/>
            <a:ext cx="554672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10864850" y="41529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Lige forbindelse 2"/>
          <p:cNvCxnSpPr/>
          <p:nvPr/>
        </p:nvCxnSpPr>
        <p:spPr>
          <a:xfrm>
            <a:off x="9358011" y="5370246"/>
            <a:ext cx="0" cy="782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8069</TotalTime>
  <Words>226</Words>
  <Application>Microsoft Office PowerPoint</Application>
  <PresentationFormat>A3-papir (297 x 420 mm)</PresentationFormat>
  <Paragraphs>97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Politi Light</vt:lpstr>
      <vt:lpstr>Kontortema</vt:lpstr>
      <vt:lpstr>PowerPoint-præsentation</vt:lpstr>
    </vt:vector>
  </TitlesOfParts>
  <Company>Politi.dk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Mikala Sejer Hansen</dc:creator>
  <cp:lastModifiedBy>Thrane, Mikkel Peter (MPT001)</cp:lastModifiedBy>
  <cp:revision>399</cp:revision>
  <cp:lastPrinted>2023-06-30T11:13:08Z</cp:lastPrinted>
  <dcterms:created xsi:type="dcterms:W3CDTF">2017-11-22T08:10:36Z</dcterms:created>
  <dcterms:modified xsi:type="dcterms:W3CDTF">2024-08-01T10:48:03Z</dcterms:modified>
</cp:coreProperties>
</file>